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9" r:id="rId1"/>
  </p:sldMasterIdLst>
  <p:notesMasterIdLst>
    <p:notesMasterId r:id="rId25"/>
  </p:notesMasterIdLst>
  <p:sldIdLst>
    <p:sldId id="281" r:id="rId2"/>
    <p:sldId id="283" r:id="rId3"/>
    <p:sldId id="306" r:id="rId4"/>
    <p:sldId id="307" r:id="rId5"/>
    <p:sldId id="286" r:id="rId6"/>
    <p:sldId id="327" r:id="rId7"/>
    <p:sldId id="338" r:id="rId8"/>
    <p:sldId id="323" r:id="rId9"/>
    <p:sldId id="324" r:id="rId10"/>
    <p:sldId id="332" r:id="rId11"/>
    <p:sldId id="325" r:id="rId12"/>
    <p:sldId id="333" r:id="rId13"/>
    <p:sldId id="334" r:id="rId14"/>
    <p:sldId id="326" r:id="rId15"/>
    <p:sldId id="341" r:id="rId16"/>
    <p:sldId id="272" r:id="rId17"/>
    <p:sldId id="335" r:id="rId18"/>
    <p:sldId id="257" r:id="rId19"/>
    <p:sldId id="275" r:id="rId20"/>
    <p:sldId id="342" r:id="rId21"/>
    <p:sldId id="279" r:id="rId22"/>
    <p:sldId id="288" r:id="rId23"/>
    <p:sldId id="337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8E4FBC-F942-42A3-B74C-AA998E36EF1F}" type="datetimeFigureOut">
              <a:rPr lang="fr-FR" smtClean="0"/>
              <a:pPr/>
              <a:t>06/12/2015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13AEC-B049-4AFC-9A9D-065E8C739D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38507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7AB864-AB89-4BE0-A298-F8D85BA30EFA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260579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06/12/2015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459322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06/12/2015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1977233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06/12/2015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794350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06/12/2015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1594859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06/12/2015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1293176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06/12/2015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878560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06/12/2015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1211589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06/12/2015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4256583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06/12/2015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2178820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06/12/2015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4176631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06/12/2015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3993866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06/12/2015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116521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06/12/2015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4147911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06/12/2015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571528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06/12/2015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170514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06/12/2015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2046630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06/12/2015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2270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  <p:sldLayoutId id="21474837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188640"/>
            <a:ext cx="3344964" cy="250872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75656" y="3140968"/>
            <a:ext cx="61445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L &amp; E Cosmétiques</a:t>
            </a:r>
            <a:endParaRPr lang="fr-FR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857356" y="4714884"/>
            <a:ext cx="5285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http://lae-cosm.com/sys/register.php?ref=14310</a:t>
            </a:r>
            <a:endParaRPr lang="fr-FR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132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395536" y="2348880"/>
            <a:ext cx="1800200" cy="158417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dirty="0"/>
              <a:t>حصة </a:t>
            </a:r>
            <a:r>
              <a:rPr lang="fr-FR" dirty="0" smtClean="0"/>
              <a:t>:</a:t>
            </a:r>
            <a:br>
              <a:rPr lang="fr-FR" dirty="0" smtClean="0"/>
            </a:br>
            <a:r>
              <a:rPr lang="ar-MA" dirty="0" smtClean="0"/>
              <a:t>55</a:t>
            </a:r>
            <a:r>
              <a:rPr lang="fr-FR" dirty="0" smtClean="0"/>
              <a:t>$</a:t>
            </a:r>
            <a:endParaRPr lang="fr-FR" dirty="0"/>
          </a:p>
        </p:txBody>
      </p:sp>
      <p:sp>
        <p:nvSpPr>
          <p:cNvPr id="5" name="Ellipse 4"/>
          <p:cNvSpPr/>
          <p:nvPr/>
        </p:nvSpPr>
        <p:spPr>
          <a:xfrm>
            <a:off x="5724128" y="2348880"/>
            <a:ext cx="1800200" cy="158417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r>
              <a:rPr lang="ar-AE" dirty="0"/>
              <a:t>تصبح</a:t>
            </a:r>
            <a:r>
              <a:rPr lang="fr-FR" dirty="0"/>
              <a:t> :</a:t>
            </a:r>
            <a:br>
              <a:rPr lang="fr-FR" dirty="0"/>
            </a:br>
            <a:r>
              <a:rPr lang="ar-MA" dirty="0" smtClean="0"/>
              <a:t>82.5</a:t>
            </a:r>
            <a:r>
              <a:rPr lang="fr-FR" dirty="0" smtClean="0"/>
              <a:t>$</a:t>
            </a:r>
            <a:endParaRPr lang="fr-FR" dirty="0"/>
          </a:p>
          <a:p>
            <a:pPr algn="ctr"/>
            <a:endParaRPr lang="fr-FR" dirty="0"/>
          </a:p>
        </p:txBody>
      </p:sp>
      <p:sp>
        <p:nvSpPr>
          <p:cNvPr id="7" name="Flèche droite 6"/>
          <p:cNvSpPr/>
          <p:nvPr/>
        </p:nvSpPr>
        <p:spPr>
          <a:xfrm>
            <a:off x="2555776" y="2852936"/>
            <a:ext cx="2880320" cy="43204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303742" y="3790781"/>
            <a:ext cx="3456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ar-AE" dirty="0"/>
              <a:t>كل حصة مشترات ، تعطيكم </a:t>
            </a:r>
            <a:r>
              <a:rPr lang="ar-MA" dirty="0" smtClean="0"/>
              <a:t>150</a:t>
            </a:r>
            <a:r>
              <a:rPr lang="ar-AE" dirty="0" smtClean="0"/>
              <a:t>%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403648" y="1462571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b="1" dirty="0"/>
              <a:t>يحق لكم شراء حصص جديدة بمدخول</a:t>
            </a:r>
            <a:endParaRPr lang="fr-FR" b="1" dirty="0"/>
          </a:p>
          <a:p>
            <a:pPr algn="ctr"/>
            <a:r>
              <a:rPr lang="ar-AE" b="1" dirty="0"/>
              <a:t> الحصص الاولى حتى تزيد نسبة ارباحكم</a:t>
            </a:r>
            <a:endParaRPr lang="fr-FR" b="1" dirty="0"/>
          </a:p>
        </p:txBody>
      </p:sp>
      <p:cxnSp>
        <p:nvCxnSpPr>
          <p:cNvPr id="13" name="Connecteur droit avec flèche 12"/>
          <p:cNvCxnSpPr/>
          <p:nvPr/>
        </p:nvCxnSpPr>
        <p:spPr>
          <a:xfrm flipH="1">
            <a:off x="2195737" y="4509120"/>
            <a:ext cx="2808311" cy="12241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1891834" y="5965656"/>
            <a:ext cx="4208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AE" dirty="0"/>
              <a:t>اذا زاد رأسمالك ، زادت نسبة الأرباح اليومية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92066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  <p:bldP spid="8" grpId="0"/>
      <p:bldP spid="9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39552" y="237171"/>
            <a:ext cx="6840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sz="3200" b="1" dirty="0" smtClean="0"/>
              <a:t>الاحتضان</a:t>
            </a:r>
            <a:endParaRPr lang="fr-FR" sz="3200" dirty="0"/>
          </a:p>
          <a:p>
            <a:pPr algn="ctr"/>
            <a:r>
              <a:rPr lang="ar-AE" sz="2400" dirty="0">
                <a:solidFill>
                  <a:srgbClr val="FF0000"/>
                </a:solidFill>
              </a:rPr>
              <a:t>غير مطلوب ،ولكن إذا كنت تدخل الناس تكسب الكثير من المال.</a:t>
            </a:r>
            <a:endParaRPr lang="fr-FR" sz="2400" dirty="0"/>
          </a:p>
        </p:txBody>
      </p:sp>
      <p:sp>
        <p:nvSpPr>
          <p:cNvPr id="3" name="Ellipse 2"/>
          <p:cNvSpPr/>
          <p:nvPr/>
        </p:nvSpPr>
        <p:spPr>
          <a:xfrm>
            <a:off x="3347864" y="1844824"/>
            <a:ext cx="1224136" cy="86409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أنت</a:t>
            </a:r>
            <a:endParaRPr lang="fr-FR" b="1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1835696" y="3277346"/>
            <a:ext cx="4248472" cy="179472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سوف تكسب </a:t>
            </a:r>
            <a:r>
              <a:rPr lang="ar-MA" b="1" dirty="0" smtClean="0"/>
              <a:t>7</a:t>
            </a:r>
            <a:r>
              <a:rPr lang="ar-AE" b="1" dirty="0" smtClean="0"/>
              <a:t>٪ </a:t>
            </a:r>
            <a:r>
              <a:rPr lang="ar-AE" b="1" dirty="0"/>
              <a:t>على الجيل </a:t>
            </a:r>
            <a:r>
              <a:rPr lang="ar-AE" b="1" dirty="0" smtClean="0"/>
              <a:t>الأول</a:t>
            </a:r>
            <a:endParaRPr lang="fr-FR" b="1" dirty="0" smtClean="0"/>
          </a:p>
          <a:p>
            <a:pPr algn="ctr"/>
            <a:r>
              <a:rPr lang="fr-FR" b="1" dirty="0" smtClean="0"/>
              <a:t>5%</a:t>
            </a:r>
            <a:r>
              <a:rPr lang="ar-MA" b="1" dirty="0" smtClean="0"/>
              <a:t> على الجيل الثاني </a:t>
            </a:r>
          </a:p>
          <a:p>
            <a:pPr algn="ctr"/>
            <a:r>
              <a:rPr lang="ar-MA" b="1" dirty="0" smtClean="0"/>
              <a:t>2</a:t>
            </a:r>
            <a:r>
              <a:rPr lang="fr-FR" b="1" dirty="0" smtClean="0"/>
              <a:t>%</a:t>
            </a:r>
            <a:r>
              <a:rPr lang="ar-MA" b="1" dirty="0" smtClean="0"/>
              <a:t> على الجيل الثالث </a:t>
            </a:r>
          </a:p>
          <a:p>
            <a:pPr algn="ctr"/>
            <a:r>
              <a:rPr lang="ar-MA" b="1" dirty="0" smtClean="0"/>
              <a:t>1</a:t>
            </a:r>
            <a:r>
              <a:rPr lang="fr-FR" b="1" dirty="0" smtClean="0"/>
              <a:t>%</a:t>
            </a:r>
            <a:r>
              <a:rPr lang="ar-MA" b="1" dirty="0" smtClean="0"/>
              <a:t> على الجيل الرابع </a:t>
            </a:r>
            <a:endParaRPr lang="fr-FR" b="1" dirty="0"/>
          </a:p>
          <a:p>
            <a:pPr algn="ctr"/>
            <a:endParaRPr lang="fr-FR" b="1" dirty="0"/>
          </a:p>
        </p:txBody>
      </p:sp>
      <p:sp>
        <p:nvSpPr>
          <p:cNvPr id="10" name="Flèche vers le bas 9"/>
          <p:cNvSpPr/>
          <p:nvPr/>
        </p:nvSpPr>
        <p:spPr>
          <a:xfrm>
            <a:off x="3797914" y="2797726"/>
            <a:ext cx="324036" cy="4244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77707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boukhat\Desktop\télécharge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4664"/>
            <a:ext cx="1870376" cy="89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9"/>
          <p:cNvSpPr>
            <a:spLocks noChangeArrowheads="1"/>
          </p:cNvSpPr>
          <p:nvPr/>
        </p:nvSpPr>
        <p:spPr bwMode="gray">
          <a:xfrm>
            <a:off x="827584" y="2924944"/>
            <a:ext cx="5904656" cy="108198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ar-AE" sz="4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بيع المنتجات</a:t>
            </a:r>
            <a:endParaRPr lang="fr-FR" sz="4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4847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07504" y="1994064"/>
            <a:ext cx="878497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sz="5400" dirty="0"/>
              <a:t>سيكون لديك عمولة</a:t>
            </a:r>
            <a:r>
              <a:rPr lang="fr-FR" sz="5400" dirty="0"/>
              <a:t>  </a:t>
            </a:r>
            <a:endParaRPr lang="fr-FR" sz="2000" dirty="0"/>
          </a:p>
          <a:p>
            <a:r>
              <a:rPr lang="ar-AE" sz="5400" dirty="0"/>
              <a:t>على كل من</a:t>
            </a:r>
            <a:r>
              <a:rPr lang="fr-FR" sz="5400" dirty="0"/>
              <a:t> </a:t>
            </a:r>
          </a:p>
          <a:p>
            <a:endParaRPr lang="fr-FR" sz="2000" dirty="0"/>
          </a:p>
          <a:p>
            <a:r>
              <a:rPr lang="fr-FR" sz="5400" dirty="0"/>
              <a:t> </a:t>
            </a:r>
            <a:r>
              <a:rPr lang="ar-AE" sz="5400" dirty="0"/>
              <a:t>  المنتجات التي تقوم ببيعها</a:t>
            </a:r>
            <a:endParaRPr lang="fr-FR" sz="5400" dirty="0"/>
          </a:p>
        </p:txBody>
      </p:sp>
      <p:sp>
        <p:nvSpPr>
          <p:cNvPr id="2" name="Explosion 1 1"/>
          <p:cNvSpPr/>
          <p:nvPr/>
        </p:nvSpPr>
        <p:spPr>
          <a:xfrm>
            <a:off x="3779912" y="2780928"/>
            <a:ext cx="3211860" cy="1616695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( 30 %) </a:t>
            </a:r>
          </a:p>
        </p:txBody>
      </p:sp>
    </p:spTree>
    <p:extLst>
      <p:ext uri="{BB962C8B-B14F-4D97-AF65-F5344CB8AC3E}">
        <p14:creationId xmlns:p14="http://schemas.microsoft.com/office/powerpoint/2010/main" xmlns="" val="3669633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250236" y="188640"/>
            <a:ext cx="2376264" cy="129614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dirty="0"/>
              <a:t>سوف تتوصلون بكتيب البيع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2648079" y="1484784"/>
            <a:ext cx="2376264" cy="129614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dirty="0"/>
              <a:t>الشحن مجاني ( في المغرب)</a:t>
            </a:r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5045922" y="2780928"/>
            <a:ext cx="2376264" cy="129614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dirty="0"/>
              <a:t>كل المنتجات طبيعية 100%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669658" y="4077072"/>
            <a:ext cx="2376264" cy="129614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dirty="0"/>
              <a:t>بيع المنتجات غير إجباري </a:t>
            </a:r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250236" y="5377146"/>
            <a:ext cx="2376264" cy="129614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dirty="0"/>
              <a:t>منتجات ذات جودة عالية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5719" y="1988840"/>
            <a:ext cx="2445162" cy="244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91828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98414" y="980728"/>
            <a:ext cx="5256584" cy="1800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2000" b="1" dirty="0">
                <a:solidFill>
                  <a:schemeClr val="tx1"/>
                </a:solidFill>
              </a:rPr>
              <a:t>لا يجب مقارنة منتوج طبيعي </a:t>
            </a:r>
            <a:r>
              <a:rPr lang="ar-AE" sz="2000" b="1" dirty="0" smtClean="0">
                <a:solidFill>
                  <a:schemeClr val="tx1"/>
                </a:solidFill>
              </a:rPr>
              <a:t>مع </a:t>
            </a:r>
            <a:r>
              <a:rPr lang="ar-AE" sz="2000" b="1" dirty="0">
                <a:solidFill>
                  <a:schemeClr val="tx1"/>
                </a:solidFill>
              </a:rPr>
              <a:t>منتوج كيميائي ، بل يجب مقارنته من منتوج طبيعي اخر</a:t>
            </a:r>
            <a:endParaRPr lang="fr-FR" sz="2000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87624" y="3789040"/>
            <a:ext cx="5256584" cy="17281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2000" b="1" dirty="0"/>
              <a:t> عمولة لك و لداعمك (الشخص الذي قمت بالتسجيل عنده).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xmlns="" val="1830435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1691680" y="476672"/>
            <a:ext cx="4248472" cy="100811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2400" b="1" dirty="0">
                <a:solidFill>
                  <a:schemeClr val="accent2">
                    <a:lumMod val="50000"/>
                  </a:schemeClr>
                </a:solidFill>
              </a:rPr>
              <a:t>لتفعيل حسابك</a:t>
            </a:r>
            <a:endParaRPr lang="fr-FR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Flèche vers le bas 2"/>
          <p:cNvSpPr/>
          <p:nvPr/>
        </p:nvSpPr>
        <p:spPr>
          <a:xfrm>
            <a:off x="3599892" y="1628800"/>
            <a:ext cx="432048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/>
          <p:cNvSpPr/>
          <p:nvPr/>
        </p:nvSpPr>
        <p:spPr>
          <a:xfrm>
            <a:off x="2411760" y="2780928"/>
            <a:ext cx="2952328" cy="72008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95$/ 3 </a:t>
            </a:r>
            <a:r>
              <a:rPr lang="fr-FR" dirty="0" smtClean="0"/>
              <a:t>Mois</a:t>
            </a:r>
            <a:endParaRPr lang="ar-MA" dirty="0" smtClean="0"/>
          </a:p>
          <a:p>
            <a:pPr algn="ctr"/>
            <a:r>
              <a:rPr lang="ar-MA" dirty="0" smtClean="0"/>
              <a:t>800 درهم</a:t>
            </a:r>
            <a:endParaRPr lang="fr-FR" dirty="0"/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4025246" y="3648954"/>
            <a:ext cx="978802" cy="860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2627784" y="3648954"/>
            <a:ext cx="972108" cy="860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llipse 16"/>
          <p:cNvSpPr/>
          <p:nvPr/>
        </p:nvSpPr>
        <p:spPr>
          <a:xfrm>
            <a:off x="4514647" y="4509120"/>
            <a:ext cx="1065465" cy="57606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55</a:t>
            </a:r>
            <a:r>
              <a:rPr lang="fr-FR" dirty="0"/>
              <a:t> </a:t>
            </a:r>
            <a:r>
              <a:rPr lang="fr-FR" dirty="0" smtClean="0"/>
              <a:t>$</a:t>
            </a:r>
          </a:p>
        </p:txBody>
      </p:sp>
      <p:sp>
        <p:nvSpPr>
          <p:cNvPr id="18" name="Ellipse 17"/>
          <p:cNvSpPr/>
          <p:nvPr/>
        </p:nvSpPr>
        <p:spPr>
          <a:xfrm>
            <a:off x="2182348" y="4509120"/>
            <a:ext cx="1065465" cy="57606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40 $</a:t>
            </a:r>
            <a:endParaRPr lang="fr-FR" dirty="0"/>
          </a:p>
        </p:txBody>
      </p:sp>
      <p:sp>
        <p:nvSpPr>
          <p:cNvPr id="19" name="Flèche vers le bas 18"/>
          <p:cNvSpPr/>
          <p:nvPr/>
        </p:nvSpPr>
        <p:spPr>
          <a:xfrm>
            <a:off x="5047379" y="5229200"/>
            <a:ext cx="172693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lèche vers le bas 19"/>
          <p:cNvSpPr/>
          <p:nvPr/>
        </p:nvSpPr>
        <p:spPr>
          <a:xfrm>
            <a:off x="2583848" y="5225270"/>
            <a:ext cx="172693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à coins arrondis 20"/>
          <p:cNvSpPr/>
          <p:nvPr/>
        </p:nvSpPr>
        <p:spPr>
          <a:xfrm>
            <a:off x="4363303" y="5563141"/>
            <a:ext cx="1713537" cy="93610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1600" b="1" dirty="0">
                <a:solidFill>
                  <a:schemeClr val="accent2">
                    <a:lumMod val="50000"/>
                  </a:schemeClr>
                </a:solidFill>
              </a:rPr>
              <a:t>حزمة من 6 مستحضرات التجميل أركان</a:t>
            </a:r>
            <a:endParaRPr lang="fr-FR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1899772" y="5589240"/>
            <a:ext cx="1713537" cy="93610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dirty="0"/>
              <a:t>أرباح يتوصل بها فريقك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0746559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boukhat\Desktop\télécharge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4664"/>
            <a:ext cx="1870376" cy="89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9"/>
          <p:cNvSpPr>
            <a:spLocks noChangeArrowheads="1"/>
          </p:cNvSpPr>
          <p:nvPr/>
        </p:nvSpPr>
        <p:spPr bwMode="gray">
          <a:xfrm>
            <a:off x="827584" y="2924944"/>
            <a:ext cx="5904656" cy="108198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ar-AE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التسويق </a:t>
            </a:r>
            <a:r>
              <a:rPr lang="ar-AE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الشبكي</a:t>
            </a:r>
            <a:endParaRPr lang="fr-FR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49629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Nuage 20"/>
          <p:cNvSpPr/>
          <p:nvPr/>
        </p:nvSpPr>
        <p:spPr>
          <a:xfrm>
            <a:off x="179512" y="908720"/>
            <a:ext cx="2823065" cy="1777553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2800" dirty="0">
                <a:solidFill>
                  <a:schemeClr val="tx2">
                    <a:lumMod val="50000"/>
                  </a:schemeClr>
                </a:solidFill>
              </a:rPr>
              <a:t>جدول الربح</a:t>
            </a:r>
            <a:endParaRPr lang="fr-FR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2" name="Nuage 21"/>
          <p:cNvSpPr/>
          <p:nvPr/>
        </p:nvSpPr>
        <p:spPr>
          <a:xfrm>
            <a:off x="4067944" y="1213935"/>
            <a:ext cx="2823065" cy="1777553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2400" dirty="0">
                <a:solidFill>
                  <a:schemeClr val="tx2">
                    <a:lumMod val="50000"/>
                  </a:schemeClr>
                </a:solidFill>
              </a:rPr>
              <a:t>مكافأة التفعيل</a:t>
            </a:r>
            <a:endParaRPr lang="fr-FR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Nuage 22"/>
          <p:cNvSpPr/>
          <p:nvPr/>
        </p:nvSpPr>
        <p:spPr>
          <a:xfrm>
            <a:off x="308775" y="4077072"/>
            <a:ext cx="2823065" cy="1777553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2400" dirty="0">
                <a:solidFill>
                  <a:schemeClr val="tx2">
                    <a:lumMod val="50000"/>
                  </a:schemeClr>
                </a:solidFill>
              </a:rPr>
              <a:t>مكافأة للبيع في الشبكة</a:t>
            </a:r>
            <a:endParaRPr lang="fr-FR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Nuage 25"/>
          <p:cNvSpPr/>
          <p:nvPr/>
        </p:nvSpPr>
        <p:spPr>
          <a:xfrm>
            <a:off x="4355976" y="4081134"/>
            <a:ext cx="2736304" cy="1773491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ar-AE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المفاجآت الكبرى</a:t>
            </a:r>
            <a:endParaRPr lang="en-US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03760"/>
            <a:ext cx="23621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AE" sz="2000" b="1" dirty="0" smtClean="0">
                <a:solidFill>
                  <a:schemeClr val="tx2">
                    <a:lumMod val="50000"/>
                  </a:schemeClr>
                </a:solidFill>
              </a:rPr>
              <a:t>أول </a:t>
            </a:r>
            <a:r>
              <a:rPr lang="ar-AE" sz="2000" b="1" dirty="0" err="1">
                <a:solidFill>
                  <a:schemeClr val="tx2">
                    <a:lumMod val="50000"/>
                  </a:schemeClr>
                </a:solidFill>
              </a:rPr>
              <a:t>إشتراك</a:t>
            </a:r>
            <a:r>
              <a:rPr lang="fr-FR" sz="2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fr-FR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190961" y="1149491"/>
            <a:ext cx="1728192" cy="41325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مستوى</a:t>
            </a:r>
            <a:r>
              <a:rPr lang="fr-FR" b="1" dirty="0"/>
              <a:t> 1</a:t>
            </a:r>
          </a:p>
        </p:txBody>
      </p:sp>
      <p:sp>
        <p:nvSpPr>
          <p:cNvPr id="7" name="Ellipse 6"/>
          <p:cNvSpPr/>
          <p:nvPr/>
        </p:nvSpPr>
        <p:spPr>
          <a:xfrm>
            <a:off x="190961" y="1722081"/>
            <a:ext cx="1728192" cy="413254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مستوى</a:t>
            </a:r>
            <a:r>
              <a:rPr lang="fr-FR" b="1" dirty="0"/>
              <a:t> 2</a:t>
            </a:r>
          </a:p>
        </p:txBody>
      </p:sp>
      <p:sp>
        <p:nvSpPr>
          <p:cNvPr id="8" name="Ellipse 7"/>
          <p:cNvSpPr/>
          <p:nvPr/>
        </p:nvSpPr>
        <p:spPr>
          <a:xfrm>
            <a:off x="190961" y="2294671"/>
            <a:ext cx="1728192" cy="41325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مستوى</a:t>
            </a:r>
            <a:r>
              <a:rPr lang="fr-FR" b="1" dirty="0"/>
              <a:t> 3</a:t>
            </a:r>
          </a:p>
        </p:txBody>
      </p:sp>
      <p:sp>
        <p:nvSpPr>
          <p:cNvPr id="9" name="Ellipse 8"/>
          <p:cNvSpPr/>
          <p:nvPr/>
        </p:nvSpPr>
        <p:spPr>
          <a:xfrm>
            <a:off x="173420" y="2835243"/>
            <a:ext cx="1728192" cy="41325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مستوى</a:t>
            </a:r>
            <a:r>
              <a:rPr lang="fr-FR" b="1" dirty="0"/>
              <a:t> 4</a:t>
            </a:r>
          </a:p>
        </p:txBody>
      </p:sp>
      <p:sp>
        <p:nvSpPr>
          <p:cNvPr id="10" name="Ellipse 9"/>
          <p:cNvSpPr/>
          <p:nvPr/>
        </p:nvSpPr>
        <p:spPr>
          <a:xfrm>
            <a:off x="173420" y="3452835"/>
            <a:ext cx="1728192" cy="41325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مستوى</a:t>
            </a:r>
            <a:r>
              <a:rPr lang="fr-FR" b="1" dirty="0"/>
              <a:t> 5</a:t>
            </a:r>
          </a:p>
        </p:txBody>
      </p:sp>
      <p:sp>
        <p:nvSpPr>
          <p:cNvPr id="11" name="Rogner un rectangle avec un coin diagonal 10"/>
          <p:cNvSpPr/>
          <p:nvPr/>
        </p:nvSpPr>
        <p:spPr>
          <a:xfrm>
            <a:off x="2171297" y="1149491"/>
            <a:ext cx="1152128" cy="41325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</a:t>
            </a:r>
            <a:endParaRPr lang="fr-FR" sz="2400" b="1" dirty="0"/>
          </a:p>
        </p:txBody>
      </p:sp>
      <p:sp>
        <p:nvSpPr>
          <p:cNvPr id="12" name="Rogner un rectangle avec un coin diagonal 11"/>
          <p:cNvSpPr/>
          <p:nvPr/>
        </p:nvSpPr>
        <p:spPr>
          <a:xfrm>
            <a:off x="2188838" y="1722081"/>
            <a:ext cx="1152128" cy="413254"/>
          </a:xfrm>
          <a:prstGeom prst="snip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9</a:t>
            </a:r>
            <a:endParaRPr lang="fr-FR" sz="2400" b="1" dirty="0"/>
          </a:p>
        </p:txBody>
      </p:sp>
      <p:sp>
        <p:nvSpPr>
          <p:cNvPr id="13" name="Rogner un rectangle avec un coin diagonal 12"/>
          <p:cNvSpPr/>
          <p:nvPr/>
        </p:nvSpPr>
        <p:spPr>
          <a:xfrm>
            <a:off x="2171297" y="2835243"/>
            <a:ext cx="1152128" cy="413254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81</a:t>
            </a:r>
            <a:endParaRPr lang="fr-FR" sz="2400" b="1" dirty="0"/>
          </a:p>
        </p:txBody>
      </p:sp>
      <p:sp>
        <p:nvSpPr>
          <p:cNvPr id="14" name="Rogner un rectangle avec un coin diagonal 13"/>
          <p:cNvSpPr/>
          <p:nvPr/>
        </p:nvSpPr>
        <p:spPr>
          <a:xfrm>
            <a:off x="2188838" y="2294671"/>
            <a:ext cx="1152128" cy="413254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27</a:t>
            </a:r>
            <a:endParaRPr lang="fr-FR" sz="2400" b="1" dirty="0"/>
          </a:p>
        </p:txBody>
      </p:sp>
      <p:sp>
        <p:nvSpPr>
          <p:cNvPr id="15" name="Rogner un rectangle avec un coin diagonal 14"/>
          <p:cNvSpPr/>
          <p:nvPr/>
        </p:nvSpPr>
        <p:spPr>
          <a:xfrm>
            <a:off x="2171297" y="3452835"/>
            <a:ext cx="1152128" cy="41325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243</a:t>
            </a:r>
            <a:endParaRPr lang="fr-FR" sz="2400" b="1" dirty="0"/>
          </a:p>
        </p:txBody>
      </p:sp>
      <p:sp>
        <p:nvSpPr>
          <p:cNvPr id="16" name="Ellipse 15"/>
          <p:cNvSpPr/>
          <p:nvPr/>
        </p:nvSpPr>
        <p:spPr>
          <a:xfrm>
            <a:off x="190961" y="4032074"/>
            <a:ext cx="1728192" cy="41325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مستوى</a:t>
            </a:r>
            <a:r>
              <a:rPr lang="fr-FR" b="1" dirty="0"/>
              <a:t> 6</a:t>
            </a:r>
          </a:p>
        </p:txBody>
      </p:sp>
      <p:sp>
        <p:nvSpPr>
          <p:cNvPr id="18" name="Rogner un rectangle avec un coin diagonal 17"/>
          <p:cNvSpPr/>
          <p:nvPr/>
        </p:nvSpPr>
        <p:spPr>
          <a:xfrm>
            <a:off x="2188838" y="4032074"/>
            <a:ext cx="1152128" cy="413254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729</a:t>
            </a:r>
            <a:endParaRPr lang="fr-FR" sz="2400" b="1" dirty="0"/>
          </a:p>
        </p:txBody>
      </p:sp>
      <p:sp>
        <p:nvSpPr>
          <p:cNvPr id="27" name="Rogner un rectangle avec un coin diagonal 26"/>
          <p:cNvSpPr/>
          <p:nvPr/>
        </p:nvSpPr>
        <p:spPr>
          <a:xfrm>
            <a:off x="3583317" y="1149491"/>
            <a:ext cx="1224136" cy="41325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</a:t>
            </a:r>
            <a:endParaRPr lang="fr-FR" sz="2400" b="1" dirty="0"/>
          </a:p>
        </p:txBody>
      </p:sp>
      <p:sp>
        <p:nvSpPr>
          <p:cNvPr id="28" name="Rogner un rectangle avec un coin diagonal 27"/>
          <p:cNvSpPr/>
          <p:nvPr/>
        </p:nvSpPr>
        <p:spPr>
          <a:xfrm>
            <a:off x="3583317" y="1722081"/>
            <a:ext cx="1224136" cy="413254"/>
          </a:xfrm>
          <a:prstGeom prst="snip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10</a:t>
            </a:r>
            <a:endParaRPr lang="fr-FR" sz="2400" b="1" dirty="0"/>
          </a:p>
        </p:txBody>
      </p:sp>
      <p:sp>
        <p:nvSpPr>
          <p:cNvPr id="29" name="Rogner un rectangle avec un coin diagonal 28"/>
          <p:cNvSpPr/>
          <p:nvPr/>
        </p:nvSpPr>
        <p:spPr>
          <a:xfrm>
            <a:off x="3565776" y="2835243"/>
            <a:ext cx="1224136" cy="413254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</a:t>
            </a:r>
            <a:endParaRPr lang="fr-FR" sz="2400" b="1" dirty="0"/>
          </a:p>
        </p:txBody>
      </p:sp>
      <p:sp>
        <p:nvSpPr>
          <p:cNvPr id="30" name="Rogner un rectangle avec un coin diagonal 29"/>
          <p:cNvSpPr/>
          <p:nvPr/>
        </p:nvSpPr>
        <p:spPr>
          <a:xfrm>
            <a:off x="3583317" y="2294671"/>
            <a:ext cx="1224136" cy="413254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5</a:t>
            </a:r>
            <a:endParaRPr lang="fr-FR" sz="2400" b="1" dirty="0"/>
          </a:p>
        </p:txBody>
      </p:sp>
      <p:sp>
        <p:nvSpPr>
          <p:cNvPr id="31" name="Rogner un rectangle avec un coin diagonal 30"/>
          <p:cNvSpPr/>
          <p:nvPr/>
        </p:nvSpPr>
        <p:spPr>
          <a:xfrm>
            <a:off x="3565776" y="3452835"/>
            <a:ext cx="1224136" cy="41325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</a:t>
            </a:r>
            <a:endParaRPr lang="fr-FR" sz="2400" b="1" dirty="0"/>
          </a:p>
        </p:txBody>
      </p:sp>
      <p:sp>
        <p:nvSpPr>
          <p:cNvPr id="32" name="Rogner un rectangle avec un coin diagonal 31"/>
          <p:cNvSpPr/>
          <p:nvPr/>
        </p:nvSpPr>
        <p:spPr>
          <a:xfrm>
            <a:off x="3583317" y="4032074"/>
            <a:ext cx="1224136" cy="413254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5</a:t>
            </a:r>
            <a:endParaRPr lang="fr-FR" sz="2400" b="1" dirty="0"/>
          </a:p>
        </p:txBody>
      </p:sp>
      <p:sp>
        <p:nvSpPr>
          <p:cNvPr id="33" name="Rogner un rectangle avec un coin diagonal 32"/>
          <p:cNvSpPr/>
          <p:nvPr/>
        </p:nvSpPr>
        <p:spPr>
          <a:xfrm>
            <a:off x="3589697" y="4623942"/>
            <a:ext cx="1224136" cy="413254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5</a:t>
            </a:r>
            <a:endParaRPr lang="fr-FR" sz="2400" b="1" dirty="0"/>
          </a:p>
        </p:txBody>
      </p:sp>
      <p:sp>
        <p:nvSpPr>
          <p:cNvPr id="34" name="Rogner un rectangle avec un coin diagonal 33"/>
          <p:cNvSpPr/>
          <p:nvPr/>
        </p:nvSpPr>
        <p:spPr>
          <a:xfrm>
            <a:off x="6977571" y="1149491"/>
            <a:ext cx="1691680" cy="41325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</a:t>
            </a:r>
            <a:endParaRPr lang="fr-FR" sz="2400" b="1" dirty="0"/>
          </a:p>
        </p:txBody>
      </p:sp>
      <p:sp>
        <p:nvSpPr>
          <p:cNvPr id="35" name="Rogner un rectangle avec un coin diagonal 34"/>
          <p:cNvSpPr/>
          <p:nvPr/>
        </p:nvSpPr>
        <p:spPr>
          <a:xfrm>
            <a:off x="6977571" y="1722081"/>
            <a:ext cx="1691680" cy="413254"/>
          </a:xfrm>
          <a:prstGeom prst="snip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93</a:t>
            </a:r>
            <a:endParaRPr lang="fr-FR" sz="2400" b="1" dirty="0"/>
          </a:p>
        </p:txBody>
      </p:sp>
      <p:sp>
        <p:nvSpPr>
          <p:cNvPr id="36" name="Rogner un rectangle avec un coin diagonal 35"/>
          <p:cNvSpPr/>
          <p:nvPr/>
        </p:nvSpPr>
        <p:spPr>
          <a:xfrm>
            <a:off x="6960030" y="2835243"/>
            <a:ext cx="1691680" cy="413254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552</a:t>
            </a:r>
            <a:endParaRPr lang="fr-FR" sz="2400" b="1" dirty="0"/>
          </a:p>
        </p:txBody>
      </p:sp>
      <p:sp>
        <p:nvSpPr>
          <p:cNvPr id="37" name="Rogner un rectangle avec un coin diagonal 36"/>
          <p:cNvSpPr/>
          <p:nvPr/>
        </p:nvSpPr>
        <p:spPr>
          <a:xfrm>
            <a:off x="6977571" y="2294671"/>
            <a:ext cx="1691680" cy="413254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228</a:t>
            </a:r>
            <a:endParaRPr lang="fr-FR" sz="2400" b="1" dirty="0"/>
          </a:p>
        </p:txBody>
      </p:sp>
      <p:sp>
        <p:nvSpPr>
          <p:cNvPr id="38" name="Rogner un rectangle avec un coin diagonal 37"/>
          <p:cNvSpPr/>
          <p:nvPr/>
        </p:nvSpPr>
        <p:spPr>
          <a:xfrm>
            <a:off x="6960030" y="3452835"/>
            <a:ext cx="1691680" cy="41325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1524</a:t>
            </a:r>
            <a:endParaRPr lang="fr-FR" sz="2400" b="1" dirty="0"/>
          </a:p>
        </p:txBody>
      </p:sp>
      <p:sp>
        <p:nvSpPr>
          <p:cNvPr id="39" name="Rogner un rectangle avec un coin diagonal 38"/>
          <p:cNvSpPr/>
          <p:nvPr/>
        </p:nvSpPr>
        <p:spPr>
          <a:xfrm>
            <a:off x="6977571" y="4032074"/>
            <a:ext cx="1691680" cy="413254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5169</a:t>
            </a:r>
            <a:endParaRPr lang="fr-FR" sz="2400" b="1" dirty="0"/>
          </a:p>
        </p:txBody>
      </p:sp>
      <p:sp>
        <p:nvSpPr>
          <p:cNvPr id="40" name="Rogner un rectangle avec un coin diagonal 39"/>
          <p:cNvSpPr/>
          <p:nvPr/>
        </p:nvSpPr>
        <p:spPr>
          <a:xfrm>
            <a:off x="6958456" y="4637162"/>
            <a:ext cx="1691680" cy="413254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18291</a:t>
            </a:r>
            <a:endParaRPr lang="fr-FR" sz="2400" b="1" dirty="0"/>
          </a:p>
        </p:txBody>
      </p:sp>
      <p:sp>
        <p:nvSpPr>
          <p:cNvPr id="41" name="Rogner un rectangle avec un coin diagonal 40"/>
          <p:cNvSpPr/>
          <p:nvPr/>
        </p:nvSpPr>
        <p:spPr>
          <a:xfrm>
            <a:off x="5048745" y="1149491"/>
            <a:ext cx="1620688" cy="41325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</a:t>
            </a:r>
            <a:endParaRPr lang="fr-FR" sz="2400" b="1" dirty="0"/>
          </a:p>
        </p:txBody>
      </p:sp>
      <p:sp>
        <p:nvSpPr>
          <p:cNvPr id="42" name="Rogner un rectangle avec un coin diagonal 41"/>
          <p:cNvSpPr/>
          <p:nvPr/>
        </p:nvSpPr>
        <p:spPr>
          <a:xfrm>
            <a:off x="5048745" y="1722081"/>
            <a:ext cx="1620688" cy="413254"/>
          </a:xfrm>
          <a:prstGeom prst="snip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90</a:t>
            </a:r>
            <a:endParaRPr lang="fr-FR" sz="2400" b="1" dirty="0"/>
          </a:p>
        </p:txBody>
      </p:sp>
      <p:sp>
        <p:nvSpPr>
          <p:cNvPr id="43" name="Rogner un rectangle avec un coin diagonal 42"/>
          <p:cNvSpPr/>
          <p:nvPr/>
        </p:nvSpPr>
        <p:spPr>
          <a:xfrm>
            <a:off x="5031204" y="2835243"/>
            <a:ext cx="1620688" cy="413254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324</a:t>
            </a:r>
            <a:endParaRPr lang="fr-FR" sz="2400" b="1" dirty="0"/>
          </a:p>
        </p:txBody>
      </p:sp>
      <p:sp>
        <p:nvSpPr>
          <p:cNvPr id="44" name="Rogner un rectangle avec un coin diagonal 43"/>
          <p:cNvSpPr/>
          <p:nvPr/>
        </p:nvSpPr>
        <p:spPr>
          <a:xfrm>
            <a:off x="5048745" y="2294671"/>
            <a:ext cx="1620688" cy="413254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135</a:t>
            </a:r>
            <a:endParaRPr lang="fr-FR" sz="2400" b="1" dirty="0"/>
          </a:p>
        </p:txBody>
      </p:sp>
      <p:sp>
        <p:nvSpPr>
          <p:cNvPr id="45" name="Rogner un rectangle avec un coin diagonal 44"/>
          <p:cNvSpPr/>
          <p:nvPr/>
        </p:nvSpPr>
        <p:spPr>
          <a:xfrm>
            <a:off x="5031204" y="3452835"/>
            <a:ext cx="1620688" cy="41325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972</a:t>
            </a:r>
            <a:endParaRPr lang="fr-FR" sz="2400" b="1" dirty="0"/>
          </a:p>
        </p:txBody>
      </p:sp>
      <p:sp>
        <p:nvSpPr>
          <p:cNvPr id="46" name="Rogner un rectangle avec un coin diagonal 45"/>
          <p:cNvSpPr/>
          <p:nvPr/>
        </p:nvSpPr>
        <p:spPr>
          <a:xfrm>
            <a:off x="5048745" y="4032074"/>
            <a:ext cx="1620688" cy="413254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3645</a:t>
            </a:r>
            <a:endParaRPr lang="fr-FR" sz="2400" b="1" dirty="0"/>
          </a:p>
        </p:txBody>
      </p:sp>
      <p:sp>
        <p:nvSpPr>
          <p:cNvPr id="47" name="Rogner un rectangle avec un coin diagonal 46"/>
          <p:cNvSpPr/>
          <p:nvPr/>
        </p:nvSpPr>
        <p:spPr>
          <a:xfrm>
            <a:off x="5055125" y="4623942"/>
            <a:ext cx="1620688" cy="413254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13122</a:t>
            </a:r>
            <a:endParaRPr lang="fr-FR" sz="2400" b="1" dirty="0"/>
          </a:p>
        </p:txBody>
      </p:sp>
      <p:sp>
        <p:nvSpPr>
          <p:cNvPr id="48" name="Rectangle à coins arrondis 47"/>
          <p:cNvSpPr/>
          <p:nvPr/>
        </p:nvSpPr>
        <p:spPr>
          <a:xfrm>
            <a:off x="178473" y="656573"/>
            <a:ext cx="1728192" cy="40339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مستويات</a:t>
            </a:r>
            <a:endParaRPr lang="fr-FR" b="1" dirty="0"/>
          </a:p>
        </p:txBody>
      </p:sp>
      <p:sp>
        <p:nvSpPr>
          <p:cNvPr id="49" name="Rectangle à coins arrondis 48"/>
          <p:cNvSpPr/>
          <p:nvPr/>
        </p:nvSpPr>
        <p:spPr>
          <a:xfrm>
            <a:off x="2204387" y="656573"/>
            <a:ext cx="1152128" cy="40339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b="1" dirty="0"/>
              <a:t>عدد</a:t>
            </a:r>
            <a:r>
              <a:rPr lang="fr-FR" b="1" dirty="0"/>
              <a:t> vip</a:t>
            </a:r>
          </a:p>
        </p:txBody>
      </p:sp>
      <p:sp>
        <p:nvSpPr>
          <p:cNvPr id="51" name="Rectangle à coins arrondis 50"/>
          <p:cNvSpPr/>
          <p:nvPr/>
        </p:nvSpPr>
        <p:spPr>
          <a:xfrm>
            <a:off x="3570829" y="656573"/>
            <a:ext cx="1224136" cy="40339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T C $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52" name="Rectangle à coins arrondis 51"/>
          <p:cNvSpPr/>
          <p:nvPr/>
        </p:nvSpPr>
        <p:spPr>
          <a:xfrm>
            <a:off x="5036257" y="656573"/>
            <a:ext cx="1620688" cy="40339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T C $</a:t>
            </a:r>
            <a:endParaRPr lang="fr-FR" b="1" dirty="0"/>
          </a:p>
        </p:txBody>
      </p:sp>
      <p:sp>
        <p:nvSpPr>
          <p:cNvPr id="53" name="Rectangle à coins arrondis 52"/>
          <p:cNvSpPr/>
          <p:nvPr/>
        </p:nvSpPr>
        <p:spPr>
          <a:xfrm>
            <a:off x="6965083" y="656573"/>
            <a:ext cx="1691680" cy="40339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b="1" dirty="0"/>
              <a:t>مجموع</a:t>
            </a:r>
            <a:r>
              <a:rPr lang="fr-FR" b="1" dirty="0"/>
              <a:t> $</a:t>
            </a:r>
          </a:p>
        </p:txBody>
      </p:sp>
      <p:sp>
        <p:nvSpPr>
          <p:cNvPr id="50" name="Ellipse 49"/>
          <p:cNvSpPr/>
          <p:nvPr/>
        </p:nvSpPr>
        <p:spPr>
          <a:xfrm>
            <a:off x="220349" y="5177270"/>
            <a:ext cx="1728192" cy="41325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مستوى</a:t>
            </a:r>
            <a:r>
              <a:rPr lang="fr-FR" b="1" dirty="0"/>
              <a:t> </a:t>
            </a:r>
            <a:r>
              <a:rPr lang="fr-FR" b="1" dirty="0" smtClean="0"/>
              <a:t>8</a:t>
            </a:r>
            <a:endParaRPr lang="fr-FR" b="1" dirty="0"/>
          </a:p>
        </p:txBody>
      </p:sp>
      <p:sp>
        <p:nvSpPr>
          <p:cNvPr id="54" name="Rogner un rectangle avec un coin diagonal 53"/>
          <p:cNvSpPr/>
          <p:nvPr/>
        </p:nvSpPr>
        <p:spPr>
          <a:xfrm>
            <a:off x="2218226" y="5177270"/>
            <a:ext cx="1152128" cy="41325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6561</a:t>
            </a:r>
            <a:endParaRPr lang="fr-FR" sz="2400" b="1" dirty="0"/>
          </a:p>
        </p:txBody>
      </p:sp>
      <p:sp>
        <p:nvSpPr>
          <p:cNvPr id="55" name="Ellipse 54"/>
          <p:cNvSpPr/>
          <p:nvPr/>
        </p:nvSpPr>
        <p:spPr>
          <a:xfrm>
            <a:off x="237890" y="5756509"/>
            <a:ext cx="1728192" cy="41325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مستوى</a:t>
            </a:r>
            <a:r>
              <a:rPr lang="fr-FR" b="1" dirty="0"/>
              <a:t> </a:t>
            </a:r>
            <a:r>
              <a:rPr lang="fr-FR" b="1" dirty="0" smtClean="0"/>
              <a:t>9</a:t>
            </a:r>
            <a:endParaRPr lang="fr-FR" b="1" dirty="0"/>
          </a:p>
        </p:txBody>
      </p:sp>
      <p:sp>
        <p:nvSpPr>
          <p:cNvPr id="56" name="Ellipse 55"/>
          <p:cNvSpPr/>
          <p:nvPr/>
        </p:nvSpPr>
        <p:spPr>
          <a:xfrm>
            <a:off x="237890" y="6297065"/>
            <a:ext cx="1728192" cy="47778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مستوى</a:t>
            </a:r>
            <a:r>
              <a:rPr lang="fr-FR" b="1" dirty="0"/>
              <a:t> </a:t>
            </a:r>
            <a:r>
              <a:rPr lang="fr-FR" b="1" dirty="0" smtClean="0"/>
              <a:t>10</a:t>
            </a:r>
            <a:endParaRPr lang="fr-FR" b="1" dirty="0"/>
          </a:p>
        </p:txBody>
      </p:sp>
      <p:sp>
        <p:nvSpPr>
          <p:cNvPr id="57" name="Rogner un rectangle avec un coin diagonal 56"/>
          <p:cNvSpPr/>
          <p:nvPr/>
        </p:nvSpPr>
        <p:spPr>
          <a:xfrm>
            <a:off x="2235767" y="5756509"/>
            <a:ext cx="1152128" cy="413254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19683</a:t>
            </a:r>
            <a:endParaRPr lang="fr-FR" sz="2400" b="1" dirty="0"/>
          </a:p>
        </p:txBody>
      </p:sp>
      <p:sp>
        <p:nvSpPr>
          <p:cNvPr id="58" name="Rogner un rectangle avec un coin diagonal 57"/>
          <p:cNvSpPr/>
          <p:nvPr/>
        </p:nvSpPr>
        <p:spPr>
          <a:xfrm>
            <a:off x="2235767" y="6361597"/>
            <a:ext cx="1152128" cy="413254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59049</a:t>
            </a:r>
            <a:endParaRPr lang="fr-FR" sz="2400" b="1" dirty="0"/>
          </a:p>
        </p:txBody>
      </p:sp>
      <p:sp>
        <p:nvSpPr>
          <p:cNvPr id="59" name="Rogner un rectangle avec un coin diagonal 58"/>
          <p:cNvSpPr/>
          <p:nvPr/>
        </p:nvSpPr>
        <p:spPr>
          <a:xfrm>
            <a:off x="3612705" y="5177270"/>
            <a:ext cx="1224136" cy="41325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</a:t>
            </a:r>
            <a:endParaRPr lang="fr-FR" sz="2400" b="1" dirty="0"/>
          </a:p>
        </p:txBody>
      </p:sp>
      <p:sp>
        <p:nvSpPr>
          <p:cNvPr id="60" name="Rogner un rectangle avec un coin diagonal 59"/>
          <p:cNvSpPr/>
          <p:nvPr/>
        </p:nvSpPr>
        <p:spPr>
          <a:xfrm>
            <a:off x="3630246" y="5756509"/>
            <a:ext cx="1224136" cy="413254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2</a:t>
            </a:r>
            <a:endParaRPr lang="fr-FR" sz="2400" b="1" dirty="0"/>
          </a:p>
        </p:txBody>
      </p:sp>
      <p:sp>
        <p:nvSpPr>
          <p:cNvPr id="61" name="Rogner un rectangle avec un coin diagonal 60"/>
          <p:cNvSpPr/>
          <p:nvPr/>
        </p:nvSpPr>
        <p:spPr>
          <a:xfrm>
            <a:off x="3630246" y="6361597"/>
            <a:ext cx="1224136" cy="413254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</a:t>
            </a:r>
            <a:endParaRPr lang="fr-FR" sz="2400" b="1" dirty="0"/>
          </a:p>
        </p:txBody>
      </p:sp>
      <p:sp>
        <p:nvSpPr>
          <p:cNvPr id="62" name="Rogner un rectangle avec un coin diagonal 61"/>
          <p:cNvSpPr/>
          <p:nvPr/>
        </p:nvSpPr>
        <p:spPr>
          <a:xfrm>
            <a:off x="7006959" y="5177270"/>
            <a:ext cx="1691680" cy="41325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37974</a:t>
            </a:r>
            <a:endParaRPr lang="fr-FR" sz="2400" b="1" dirty="0"/>
          </a:p>
        </p:txBody>
      </p:sp>
      <p:sp>
        <p:nvSpPr>
          <p:cNvPr id="63" name="Rogner un rectangle avec un coin diagonal 62"/>
          <p:cNvSpPr/>
          <p:nvPr/>
        </p:nvSpPr>
        <p:spPr>
          <a:xfrm>
            <a:off x="7024500" y="5756509"/>
            <a:ext cx="1691680" cy="413254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77340</a:t>
            </a:r>
            <a:endParaRPr lang="fr-FR" sz="2400" b="1" dirty="0"/>
          </a:p>
        </p:txBody>
      </p:sp>
      <p:sp>
        <p:nvSpPr>
          <p:cNvPr id="64" name="Rogner un rectangle avec un coin diagonal 63"/>
          <p:cNvSpPr/>
          <p:nvPr/>
        </p:nvSpPr>
        <p:spPr>
          <a:xfrm>
            <a:off x="7024500" y="6361597"/>
            <a:ext cx="1691680" cy="413254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136389</a:t>
            </a:r>
            <a:endParaRPr lang="fr-FR" sz="2400" b="1" dirty="0"/>
          </a:p>
        </p:txBody>
      </p:sp>
      <p:sp>
        <p:nvSpPr>
          <p:cNvPr id="65" name="Rogner un rectangle avec un coin diagonal 64"/>
          <p:cNvSpPr/>
          <p:nvPr/>
        </p:nvSpPr>
        <p:spPr>
          <a:xfrm>
            <a:off x="5078133" y="5177270"/>
            <a:ext cx="1620688" cy="41325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19683</a:t>
            </a:r>
            <a:endParaRPr lang="fr-FR" sz="2400" b="1" dirty="0"/>
          </a:p>
        </p:txBody>
      </p:sp>
      <p:sp>
        <p:nvSpPr>
          <p:cNvPr id="66" name="Rogner un rectangle avec un coin diagonal 65"/>
          <p:cNvSpPr/>
          <p:nvPr/>
        </p:nvSpPr>
        <p:spPr>
          <a:xfrm>
            <a:off x="5095674" y="5756509"/>
            <a:ext cx="1620688" cy="413254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39366</a:t>
            </a:r>
            <a:endParaRPr lang="fr-FR" sz="2400" b="1" dirty="0"/>
          </a:p>
        </p:txBody>
      </p:sp>
      <p:sp>
        <p:nvSpPr>
          <p:cNvPr id="67" name="Rogner un rectangle avec un coin diagonal 66"/>
          <p:cNvSpPr/>
          <p:nvPr/>
        </p:nvSpPr>
        <p:spPr>
          <a:xfrm>
            <a:off x="5095674" y="6361597"/>
            <a:ext cx="1620688" cy="413254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59049</a:t>
            </a:r>
          </a:p>
        </p:txBody>
      </p:sp>
      <p:sp>
        <p:nvSpPr>
          <p:cNvPr id="68" name="Ellipse 67"/>
          <p:cNvSpPr/>
          <p:nvPr/>
        </p:nvSpPr>
        <p:spPr>
          <a:xfrm>
            <a:off x="214882" y="4611313"/>
            <a:ext cx="1728192" cy="413254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مستوى</a:t>
            </a:r>
            <a:r>
              <a:rPr lang="fr-FR" b="1" dirty="0"/>
              <a:t> 7</a:t>
            </a:r>
          </a:p>
        </p:txBody>
      </p:sp>
      <p:sp>
        <p:nvSpPr>
          <p:cNvPr id="69" name="Rogner un rectangle avec un coin diagonal 68"/>
          <p:cNvSpPr/>
          <p:nvPr/>
        </p:nvSpPr>
        <p:spPr>
          <a:xfrm>
            <a:off x="2240772" y="4623942"/>
            <a:ext cx="1152128" cy="413254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2187</a:t>
            </a:r>
            <a:endParaRPr lang="fr-FR" sz="2400" b="1" dirty="0"/>
          </a:p>
        </p:txBody>
      </p:sp>
      <p:sp>
        <p:nvSpPr>
          <p:cNvPr id="2" name="Rectangle 1"/>
          <p:cNvSpPr/>
          <p:nvPr/>
        </p:nvSpPr>
        <p:spPr>
          <a:xfrm>
            <a:off x="3054571" y="-24327"/>
            <a:ext cx="36617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AE" sz="2800" b="1" dirty="0">
                <a:solidFill>
                  <a:schemeClr val="tx2">
                    <a:lumMod val="50000"/>
                  </a:schemeClr>
                </a:solidFill>
              </a:rPr>
              <a:t>جدول الربح</a:t>
            </a:r>
            <a:r>
              <a:rPr lang="fr-FR" sz="28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xmlns="" val="3462772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1" grpId="0" animBg="1"/>
      <p:bldP spid="52" grpId="0" animBg="1"/>
      <p:bldP spid="53" grpId="0" animBg="1"/>
      <p:bldP spid="50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rganigramme : Terminateur 2"/>
          <p:cNvSpPr/>
          <p:nvPr/>
        </p:nvSpPr>
        <p:spPr>
          <a:xfrm>
            <a:off x="251520" y="214167"/>
            <a:ext cx="3240360" cy="1000108"/>
          </a:xfrm>
          <a:prstGeom prst="flowChartTerminator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b="1" i="1" dirty="0" smtClean="0">
                <a:solidFill>
                  <a:schemeClr val="accent2">
                    <a:lumMod val="50000"/>
                  </a:schemeClr>
                </a:solidFill>
              </a:rPr>
              <a:t>Plan</a:t>
            </a:r>
            <a:endParaRPr lang="fr-FR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AutoShape 46"/>
          <p:cNvSpPr>
            <a:spLocks noChangeArrowheads="1"/>
          </p:cNvSpPr>
          <p:nvPr/>
        </p:nvSpPr>
        <p:spPr bwMode="ltGray">
          <a:xfrm rot="5400000">
            <a:off x="-5570525" y="1936775"/>
            <a:ext cx="5500688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</p:txBody>
      </p:sp>
      <p:sp>
        <p:nvSpPr>
          <p:cNvPr id="65" name="AutoShape 52"/>
          <p:cNvSpPr>
            <a:spLocks noChangeArrowheads="1"/>
          </p:cNvSpPr>
          <p:nvPr/>
        </p:nvSpPr>
        <p:spPr bwMode="gray">
          <a:xfrm>
            <a:off x="712917" y="1450243"/>
            <a:ext cx="5314795" cy="508000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ar-AE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الشركة</a:t>
            </a:r>
            <a:endParaRPr lang="en-US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AutoShape 52"/>
          <p:cNvSpPr>
            <a:spLocks noChangeArrowheads="1"/>
          </p:cNvSpPr>
          <p:nvPr/>
        </p:nvSpPr>
        <p:spPr bwMode="gray">
          <a:xfrm>
            <a:off x="712917" y="2092908"/>
            <a:ext cx="5261048" cy="508000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>
              <a:defRPr/>
            </a:pPr>
            <a:r>
              <a:rPr lang="ar-AE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حول المشروع</a:t>
            </a:r>
            <a:r>
              <a:rPr lang="en-US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ar-AE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مقدمة</a:t>
            </a:r>
            <a:r>
              <a:rPr lang="en-US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0" name="AutoShape 52"/>
          <p:cNvSpPr>
            <a:spLocks noChangeArrowheads="1"/>
          </p:cNvSpPr>
          <p:nvPr/>
        </p:nvSpPr>
        <p:spPr bwMode="gray">
          <a:xfrm>
            <a:off x="712917" y="3429179"/>
            <a:ext cx="5261049" cy="508000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ar-AE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شروط التفعيل</a:t>
            </a:r>
            <a:endParaRPr lang="en-US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AutoShape 52"/>
          <p:cNvSpPr>
            <a:spLocks noChangeArrowheads="1"/>
          </p:cNvSpPr>
          <p:nvPr/>
        </p:nvSpPr>
        <p:spPr bwMode="gray">
          <a:xfrm>
            <a:off x="712917" y="4085318"/>
            <a:ext cx="5261048" cy="508000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ar-AE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المفاجآت الكبرى</a:t>
            </a:r>
            <a:endParaRPr lang="en-US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AutoShape 52"/>
          <p:cNvSpPr>
            <a:spLocks noChangeArrowheads="1"/>
          </p:cNvSpPr>
          <p:nvPr/>
        </p:nvSpPr>
        <p:spPr bwMode="gray">
          <a:xfrm>
            <a:off x="712917" y="4741457"/>
            <a:ext cx="5314795" cy="508000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ar-AE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مثال </a:t>
            </a:r>
            <a:r>
              <a:rPr lang="ar-AE" sz="32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للارباح</a:t>
            </a:r>
            <a:endParaRPr lang="en-US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AutoShape 52"/>
          <p:cNvSpPr>
            <a:spLocks noChangeArrowheads="1"/>
          </p:cNvSpPr>
          <p:nvPr/>
        </p:nvSpPr>
        <p:spPr bwMode="gray">
          <a:xfrm>
            <a:off x="712917" y="2773040"/>
            <a:ext cx="5261048" cy="508000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ar-AE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الارباح</a:t>
            </a:r>
            <a:endParaRPr lang="en-US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276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5" grpId="0" animBg="1"/>
      <p:bldP spid="68" grpId="0" animBg="1"/>
      <p:bldP spid="70" grpId="0" animBg="1"/>
      <p:bldP spid="71" grpId="0" animBg="1"/>
      <p:bldP spid="72" grpId="0" animBg="1"/>
      <p:bldP spid="4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03760"/>
            <a:ext cx="2857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MA" sz="2000" b="1" dirty="0" err="1" smtClean="0">
                <a:solidFill>
                  <a:schemeClr val="tx2">
                    <a:lumMod val="50000"/>
                  </a:schemeClr>
                </a:solidFill>
              </a:rPr>
              <a:t>إبتداء</a:t>
            </a:r>
            <a:r>
              <a:rPr lang="ar-MA" sz="2000" b="1" dirty="0" smtClean="0">
                <a:solidFill>
                  <a:schemeClr val="tx2">
                    <a:lumMod val="50000"/>
                  </a:schemeClr>
                </a:solidFill>
              </a:rPr>
              <a:t> من ثاني</a:t>
            </a:r>
            <a:r>
              <a:rPr lang="ar-AE" sz="2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ar-AE" sz="2000" b="1" dirty="0" err="1">
                <a:solidFill>
                  <a:schemeClr val="tx2">
                    <a:lumMod val="50000"/>
                  </a:schemeClr>
                </a:solidFill>
              </a:rPr>
              <a:t>إشتراك</a:t>
            </a:r>
            <a:r>
              <a:rPr lang="fr-FR" sz="2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fr-FR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190961" y="1149491"/>
            <a:ext cx="1728192" cy="41325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مستوى</a:t>
            </a:r>
            <a:r>
              <a:rPr lang="fr-FR" b="1" dirty="0"/>
              <a:t> 1</a:t>
            </a:r>
          </a:p>
        </p:txBody>
      </p:sp>
      <p:sp>
        <p:nvSpPr>
          <p:cNvPr id="6" name="Ellipse 5"/>
          <p:cNvSpPr/>
          <p:nvPr/>
        </p:nvSpPr>
        <p:spPr>
          <a:xfrm>
            <a:off x="190961" y="1722081"/>
            <a:ext cx="1728192" cy="413254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مستوى</a:t>
            </a:r>
            <a:r>
              <a:rPr lang="fr-FR" b="1" dirty="0"/>
              <a:t> 2</a:t>
            </a:r>
          </a:p>
        </p:txBody>
      </p:sp>
      <p:sp>
        <p:nvSpPr>
          <p:cNvPr id="7" name="Ellipse 6"/>
          <p:cNvSpPr/>
          <p:nvPr/>
        </p:nvSpPr>
        <p:spPr>
          <a:xfrm>
            <a:off x="190961" y="2294671"/>
            <a:ext cx="1728192" cy="41325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مستوى</a:t>
            </a:r>
            <a:r>
              <a:rPr lang="fr-FR" b="1" dirty="0"/>
              <a:t> 3</a:t>
            </a:r>
          </a:p>
        </p:txBody>
      </p:sp>
      <p:sp>
        <p:nvSpPr>
          <p:cNvPr id="8" name="Ellipse 7"/>
          <p:cNvSpPr/>
          <p:nvPr/>
        </p:nvSpPr>
        <p:spPr>
          <a:xfrm>
            <a:off x="173420" y="2835243"/>
            <a:ext cx="1728192" cy="41325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مستوى</a:t>
            </a:r>
            <a:r>
              <a:rPr lang="fr-FR" b="1" dirty="0"/>
              <a:t> 4</a:t>
            </a:r>
          </a:p>
        </p:txBody>
      </p:sp>
      <p:sp>
        <p:nvSpPr>
          <p:cNvPr id="9" name="Ellipse 8"/>
          <p:cNvSpPr/>
          <p:nvPr/>
        </p:nvSpPr>
        <p:spPr>
          <a:xfrm>
            <a:off x="173420" y="3452835"/>
            <a:ext cx="1728192" cy="41325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مستوى</a:t>
            </a:r>
            <a:r>
              <a:rPr lang="fr-FR" b="1" dirty="0"/>
              <a:t> 5</a:t>
            </a:r>
          </a:p>
        </p:txBody>
      </p:sp>
      <p:sp>
        <p:nvSpPr>
          <p:cNvPr id="10" name="Rogner un rectangle avec un coin diagonal 9"/>
          <p:cNvSpPr/>
          <p:nvPr/>
        </p:nvSpPr>
        <p:spPr>
          <a:xfrm>
            <a:off x="2171297" y="1149491"/>
            <a:ext cx="1152128" cy="41325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11" name="Rogner un rectangle avec un coin diagonal 10"/>
          <p:cNvSpPr/>
          <p:nvPr/>
        </p:nvSpPr>
        <p:spPr>
          <a:xfrm>
            <a:off x="2188838" y="1722081"/>
            <a:ext cx="1152128" cy="413254"/>
          </a:xfrm>
          <a:prstGeom prst="snip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</a:p>
        </p:txBody>
      </p:sp>
      <p:sp>
        <p:nvSpPr>
          <p:cNvPr id="12" name="Rogner un rectangle avec un coin diagonal 11"/>
          <p:cNvSpPr/>
          <p:nvPr/>
        </p:nvSpPr>
        <p:spPr>
          <a:xfrm>
            <a:off x="2171297" y="2835243"/>
            <a:ext cx="1152128" cy="413254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13" name="Rogner un rectangle avec un coin diagonal 12"/>
          <p:cNvSpPr/>
          <p:nvPr/>
        </p:nvSpPr>
        <p:spPr>
          <a:xfrm>
            <a:off x="2188838" y="2294671"/>
            <a:ext cx="1152128" cy="413254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</a:p>
        </p:txBody>
      </p:sp>
      <p:sp>
        <p:nvSpPr>
          <p:cNvPr id="14" name="Rogner un rectangle avec un coin diagonal 13"/>
          <p:cNvSpPr/>
          <p:nvPr/>
        </p:nvSpPr>
        <p:spPr>
          <a:xfrm>
            <a:off x="2171297" y="3452835"/>
            <a:ext cx="1152128" cy="41325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15" name="Ellipse 14"/>
          <p:cNvSpPr/>
          <p:nvPr/>
        </p:nvSpPr>
        <p:spPr>
          <a:xfrm>
            <a:off x="190961" y="4032074"/>
            <a:ext cx="1728192" cy="41325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مستوى</a:t>
            </a:r>
            <a:r>
              <a:rPr lang="fr-FR" b="1" dirty="0"/>
              <a:t> 6</a:t>
            </a:r>
          </a:p>
        </p:txBody>
      </p:sp>
      <p:sp>
        <p:nvSpPr>
          <p:cNvPr id="16" name="Rogner un rectangle avec un coin diagonal 15"/>
          <p:cNvSpPr/>
          <p:nvPr/>
        </p:nvSpPr>
        <p:spPr>
          <a:xfrm>
            <a:off x="2188838" y="4032074"/>
            <a:ext cx="1152128" cy="413254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17" name="Rogner un rectangle avec un coin diagonal 16"/>
          <p:cNvSpPr/>
          <p:nvPr/>
        </p:nvSpPr>
        <p:spPr>
          <a:xfrm>
            <a:off x="3583317" y="1149491"/>
            <a:ext cx="1224136" cy="41325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10</a:t>
            </a:r>
            <a:endParaRPr lang="fr-FR" sz="2400" b="1" dirty="0"/>
          </a:p>
        </p:txBody>
      </p:sp>
      <p:sp>
        <p:nvSpPr>
          <p:cNvPr id="18" name="Rogner un rectangle avec un coin diagonal 17"/>
          <p:cNvSpPr/>
          <p:nvPr/>
        </p:nvSpPr>
        <p:spPr>
          <a:xfrm>
            <a:off x="3583317" y="1722081"/>
            <a:ext cx="1224136" cy="413254"/>
          </a:xfrm>
          <a:prstGeom prst="snip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</a:t>
            </a:r>
            <a:endParaRPr lang="fr-FR" sz="2400" b="1" dirty="0"/>
          </a:p>
        </p:txBody>
      </p:sp>
      <p:sp>
        <p:nvSpPr>
          <p:cNvPr id="19" name="Rogner un rectangle avec un coin diagonal 18"/>
          <p:cNvSpPr/>
          <p:nvPr/>
        </p:nvSpPr>
        <p:spPr>
          <a:xfrm>
            <a:off x="3565776" y="2835243"/>
            <a:ext cx="1224136" cy="413254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</a:t>
            </a:r>
            <a:endParaRPr lang="fr-FR" sz="2400" b="1" dirty="0"/>
          </a:p>
        </p:txBody>
      </p:sp>
      <p:sp>
        <p:nvSpPr>
          <p:cNvPr id="20" name="Rogner un rectangle avec un coin diagonal 19"/>
          <p:cNvSpPr/>
          <p:nvPr/>
        </p:nvSpPr>
        <p:spPr>
          <a:xfrm>
            <a:off x="3583317" y="2294671"/>
            <a:ext cx="1224136" cy="413254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5</a:t>
            </a:r>
            <a:endParaRPr lang="fr-FR" sz="2400" b="1" dirty="0"/>
          </a:p>
        </p:txBody>
      </p:sp>
      <p:sp>
        <p:nvSpPr>
          <p:cNvPr id="21" name="Rogner un rectangle avec un coin diagonal 20"/>
          <p:cNvSpPr/>
          <p:nvPr/>
        </p:nvSpPr>
        <p:spPr>
          <a:xfrm>
            <a:off x="3565776" y="3452835"/>
            <a:ext cx="1224136" cy="41325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</a:t>
            </a:r>
            <a:endParaRPr lang="fr-FR" sz="2400" b="1" dirty="0"/>
          </a:p>
        </p:txBody>
      </p:sp>
      <p:sp>
        <p:nvSpPr>
          <p:cNvPr id="22" name="Rogner un rectangle avec un coin diagonal 21"/>
          <p:cNvSpPr/>
          <p:nvPr/>
        </p:nvSpPr>
        <p:spPr>
          <a:xfrm>
            <a:off x="3583317" y="4032074"/>
            <a:ext cx="1224136" cy="413254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5</a:t>
            </a:r>
            <a:endParaRPr lang="fr-FR" sz="2400" b="1" dirty="0"/>
          </a:p>
        </p:txBody>
      </p:sp>
      <p:sp>
        <p:nvSpPr>
          <p:cNvPr id="23" name="Rogner un rectangle avec un coin diagonal 22"/>
          <p:cNvSpPr/>
          <p:nvPr/>
        </p:nvSpPr>
        <p:spPr>
          <a:xfrm>
            <a:off x="3589697" y="4623942"/>
            <a:ext cx="1224136" cy="413254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5</a:t>
            </a:r>
            <a:endParaRPr lang="fr-FR" sz="2400" b="1" dirty="0"/>
          </a:p>
        </p:txBody>
      </p:sp>
      <p:sp>
        <p:nvSpPr>
          <p:cNvPr id="24" name="Rogner un rectangle avec un coin diagonal 23"/>
          <p:cNvSpPr/>
          <p:nvPr/>
        </p:nvSpPr>
        <p:spPr>
          <a:xfrm>
            <a:off x="6977571" y="1149491"/>
            <a:ext cx="1691680" cy="41325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</a:p>
        </p:txBody>
      </p:sp>
      <p:sp>
        <p:nvSpPr>
          <p:cNvPr id="25" name="Rogner un rectangle avec un coin diagonal 24"/>
          <p:cNvSpPr/>
          <p:nvPr/>
        </p:nvSpPr>
        <p:spPr>
          <a:xfrm>
            <a:off x="6977571" y="1722081"/>
            <a:ext cx="1691680" cy="413254"/>
          </a:xfrm>
          <a:prstGeom prst="snip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</a:p>
        </p:txBody>
      </p:sp>
      <p:sp>
        <p:nvSpPr>
          <p:cNvPr id="26" name="Rogner un rectangle avec un coin diagonal 25"/>
          <p:cNvSpPr/>
          <p:nvPr/>
        </p:nvSpPr>
        <p:spPr>
          <a:xfrm>
            <a:off x="6960030" y="2835243"/>
            <a:ext cx="1691680" cy="413254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27" name="Rogner un rectangle avec un coin diagonal 26"/>
          <p:cNvSpPr/>
          <p:nvPr/>
        </p:nvSpPr>
        <p:spPr>
          <a:xfrm>
            <a:off x="6977571" y="2294671"/>
            <a:ext cx="1691680" cy="413254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28" name="Rogner un rectangle avec un coin diagonal 27"/>
          <p:cNvSpPr/>
          <p:nvPr/>
        </p:nvSpPr>
        <p:spPr>
          <a:xfrm>
            <a:off x="6960030" y="3452835"/>
            <a:ext cx="1691680" cy="41325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29" name="Rogner un rectangle avec un coin diagonal 28"/>
          <p:cNvSpPr/>
          <p:nvPr/>
        </p:nvSpPr>
        <p:spPr>
          <a:xfrm>
            <a:off x="6977571" y="4032074"/>
            <a:ext cx="1691680" cy="413254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30" name="Rogner un rectangle avec un coin diagonal 29"/>
          <p:cNvSpPr/>
          <p:nvPr/>
        </p:nvSpPr>
        <p:spPr>
          <a:xfrm>
            <a:off x="6958456" y="4637162"/>
            <a:ext cx="1691680" cy="413254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31" name="Rogner un rectangle avec un coin diagonal 30"/>
          <p:cNvSpPr/>
          <p:nvPr/>
        </p:nvSpPr>
        <p:spPr>
          <a:xfrm>
            <a:off x="5048745" y="1149491"/>
            <a:ext cx="1620688" cy="41325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</a:p>
        </p:txBody>
      </p:sp>
      <p:sp>
        <p:nvSpPr>
          <p:cNvPr id="32" name="Rogner un rectangle avec un coin diagonal 31"/>
          <p:cNvSpPr/>
          <p:nvPr/>
        </p:nvSpPr>
        <p:spPr>
          <a:xfrm>
            <a:off x="5048745" y="1722081"/>
            <a:ext cx="1620688" cy="413254"/>
          </a:xfrm>
          <a:prstGeom prst="snip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</a:p>
        </p:txBody>
      </p:sp>
      <p:sp>
        <p:nvSpPr>
          <p:cNvPr id="33" name="Rogner un rectangle avec un coin diagonal 32"/>
          <p:cNvSpPr/>
          <p:nvPr/>
        </p:nvSpPr>
        <p:spPr>
          <a:xfrm>
            <a:off x="5031204" y="2835243"/>
            <a:ext cx="1620688" cy="413254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34" name="Rogner un rectangle avec un coin diagonal 33"/>
          <p:cNvSpPr/>
          <p:nvPr/>
        </p:nvSpPr>
        <p:spPr>
          <a:xfrm>
            <a:off x="5048745" y="2294671"/>
            <a:ext cx="1620688" cy="413254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35" name="Rogner un rectangle avec un coin diagonal 34"/>
          <p:cNvSpPr/>
          <p:nvPr/>
        </p:nvSpPr>
        <p:spPr>
          <a:xfrm>
            <a:off x="5031204" y="3452835"/>
            <a:ext cx="1620688" cy="41325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36" name="Rogner un rectangle avec un coin diagonal 35"/>
          <p:cNvSpPr/>
          <p:nvPr/>
        </p:nvSpPr>
        <p:spPr>
          <a:xfrm>
            <a:off x="5048745" y="4032074"/>
            <a:ext cx="1620688" cy="413254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37" name="Rogner un rectangle avec un coin diagonal 36"/>
          <p:cNvSpPr/>
          <p:nvPr/>
        </p:nvSpPr>
        <p:spPr>
          <a:xfrm>
            <a:off x="5055125" y="4623942"/>
            <a:ext cx="1620688" cy="413254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38" name="Rectangle à coins arrondis 37"/>
          <p:cNvSpPr/>
          <p:nvPr/>
        </p:nvSpPr>
        <p:spPr>
          <a:xfrm>
            <a:off x="178473" y="656573"/>
            <a:ext cx="1728192" cy="40339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مستويات</a:t>
            </a:r>
            <a:endParaRPr lang="fr-FR" b="1" dirty="0"/>
          </a:p>
        </p:txBody>
      </p:sp>
      <p:sp>
        <p:nvSpPr>
          <p:cNvPr id="39" name="Rectangle à coins arrondis 38"/>
          <p:cNvSpPr/>
          <p:nvPr/>
        </p:nvSpPr>
        <p:spPr>
          <a:xfrm>
            <a:off x="2204387" y="656573"/>
            <a:ext cx="1152128" cy="40339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b="1" dirty="0"/>
              <a:t>عدد</a:t>
            </a:r>
            <a:r>
              <a:rPr lang="fr-FR" b="1" dirty="0"/>
              <a:t> vip</a:t>
            </a:r>
          </a:p>
        </p:txBody>
      </p:sp>
      <p:sp>
        <p:nvSpPr>
          <p:cNvPr id="40" name="Rectangle à coins arrondis 39"/>
          <p:cNvSpPr/>
          <p:nvPr/>
        </p:nvSpPr>
        <p:spPr>
          <a:xfrm>
            <a:off x="3570829" y="656573"/>
            <a:ext cx="1224136" cy="40339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T C $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5036257" y="656573"/>
            <a:ext cx="1620688" cy="40339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T C $</a:t>
            </a:r>
            <a:endParaRPr lang="fr-FR" b="1" dirty="0"/>
          </a:p>
        </p:txBody>
      </p:sp>
      <p:sp>
        <p:nvSpPr>
          <p:cNvPr id="42" name="Rectangle à coins arrondis 41"/>
          <p:cNvSpPr/>
          <p:nvPr/>
        </p:nvSpPr>
        <p:spPr>
          <a:xfrm>
            <a:off x="6965083" y="656573"/>
            <a:ext cx="1691680" cy="40339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b="1" dirty="0"/>
              <a:t>مجموع</a:t>
            </a:r>
            <a:r>
              <a:rPr lang="fr-FR" b="1" dirty="0"/>
              <a:t> $</a:t>
            </a:r>
          </a:p>
        </p:txBody>
      </p:sp>
      <p:sp>
        <p:nvSpPr>
          <p:cNvPr id="43" name="Ellipse 42"/>
          <p:cNvSpPr/>
          <p:nvPr/>
        </p:nvSpPr>
        <p:spPr>
          <a:xfrm>
            <a:off x="220349" y="5177270"/>
            <a:ext cx="1728192" cy="41325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مستوى</a:t>
            </a:r>
            <a:r>
              <a:rPr lang="fr-FR" b="1" dirty="0"/>
              <a:t> </a:t>
            </a:r>
            <a:r>
              <a:rPr lang="fr-FR" b="1" dirty="0" smtClean="0"/>
              <a:t>8</a:t>
            </a:r>
            <a:endParaRPr lang="fr-FR" b="1" dirty="0"/>
          </a:p>
        </p:txBody>
      </p:sp>
      <p:sp>
        <p:nvSpPr>
          <p:cNvPr id="44" name="Rogner un rectangle avec un coin diagonal 43"/>
          <p:cNvSpPr/>
          <p:nvPr/>
        </p:nvSpPr>
        <p:spPr>
          <a:xfrm>
            <a:off x="2218226" y="5177270"/>
            <a:ext cx="1152128" cy="41325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45" name="Ellipse 44"/>
          <p:cNvSpPr/>
          <p:nvPr/>
        </p:nvSpPr>
        <p:spPr>
          <a:xfrm>
            <a:off x="237890" y="5756509"/>
            <a:ext cx="1728192" cy="41325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مستوى</a:t>
            </a:r>
            <a:r>
              <a:rPr lang="fr-FR" b="1" dirty="0"/>
              <a:t> </a:t>
            </a:r>
            <a:r>
              <a:rPr lang="fr-FR" b="1" dirty="0" smtClean="0"/>
              <a:t>9</a:t>
            </a:r>
            <a:endParaRPr lang="fr-FR" b="1" dirty="0"/>
          </a:p>
        </p:txBody>
      </p:sp>
      <p:sp>
        <p:nvSpPr>
          <p:cNvPr id="46" name="Ellipse 45"/>
          <p:cNvSpPr/>
          <p:nvPr/>
        </p:nvSpPr>
        <p:spPr>
          <a:xfrm>
            <a:off x="237890" y="6297065"/>
            <a:ext cx="1728192" cy="47778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مستوى</a:t>
            </a:r>
            <a:r>
              <a:rPr lang="fr-FR" b="1" dirty="0"/>
              <a:t> </a:t>
            </a:r>
            <a:r>
              <a:rPr lang="fr-FR" b="1" dirty="0" smtClean="0"/>
              <a:t>10</a:t>
            </a:r>
            <a:endParaRPr lang="fr-FR" b="1" dirty="0"/>
          </a:p>
        </p:txBody>
      </p:sp>
      <p:sp>
        <p:nvSpPr>
          <p:cNvPr id="47" name="Rogner un rectangle avec un coin diagonal 46"/>
          <p:cNvSpPr/>
          <p:nvPr/>
        </p:nvSpPr>
        <p:spPr>
          <a:xfrm>
            <a:off x="2235767" y="5756509"/>
            <a:ext cx="1152128" cy="413254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48" name="Rogner un rectangle avec un coin diagonal 47"/>
          <p:cNvSpPr/>
          <p:nvPr/>
        </p:nvSpPr>
        <p:spPr>
          <a:xfrm>
            <a:off x="2235767" y="6361597"/>
            <a:ext cx="1152128" cy="413254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49" name="Rogner un rectangle avec un coin diagonal 48"/>
          <p:cNvSpPr/>
          <p:nvPr/>
        </p:nvSpPr>
        <p:spPr>
          <a:xfrm>
            <a:off x="3612705" y="5177270"/>
            <a:ext cx="1224136" cy="41325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</a:t>
            </a:r>
            <a:endParaRPr lang="fr-FR" sz="2400" b="1" dirty="0"/>
          </a:p>
        </p:txBody>
      </p:sp>
      <p:sp>
        <p:nvSpPr>
          <p:cNvPr id="50" name="Rogner un rectangle avec un coin diagonal 49"/>
          <p:cNvSpPr/>
          <p:nvPr/>
        </p:nvSpPr>
        <p:spPr>
          <a:xfrm>
            <a:off x="3630246" y="5756509"/>
            <a:ext cx="1224136" cy="413254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2</a:t>
            </a:r>
            <a:endParaRPr lang="fr-FR" sz="2400" b="1" dirty="0"/>
          </a:p>
        </p:txBody>
      </p:sp>
      <p:sp>
        <p:nvSpPr>
          <p:cNvPr id="51" name="Rogner un rectangle avec un coin diagonal 50"/>
          <p:cNvSpPr/>
          <p:nvPr/>
        </p:nvSpPr>
        <p:spPr>
          <a:xfrm>
            <a:off x="3630246" y="6361597"/>
            <a:ext cx="1224136" cy="413254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</a:t>
            </a:r>
            <a:endParaRPr lang="fr-FR" sz="2400" b="1" dirty="0"/>
          </a:p>
        </p:txBody>
      </p:sp>
      <p:sp>
        <p:nvSpPr>
          <p:cNvPr id="52" name="Rogner un rectangle avec un coin diagonal 51"/>
          <p:cNvSpPr/>
          <p:nvPr/>
        </p:nvSpPr>
        <p:spPr>
          <a:xfrm>
            <a:off x="7006959" y="5177270"/>
            <a:ext cx="1691680" cy="41325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53" name="Rogner un rectangle avec un coin diagonal 52"/>
          <p:cNvSpPr/>
          <p:nvPr/>
        </p:nvSpPr>
        <p:spPr>
          <a:xfrm>
            <a:off x="7024500" y="5756509"/>
            <a:ext cx="1691680" cy="413254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54" name="Rogner un rectangle avec un coin diagonal 53"/>
          <p:cNvSpPr/>
          <p:nvPr/>
        </p:nvSpPr>
        <p:spPr>
          <a:xfrm>
            <a:off x="7024500" y="6361597"/>
            <a:ext cx="1691680" cy="413254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55" name="Rogner un rectangle avec un coin diagonal 54"/>
          <p:cNvSpPr/>
          <p:nvPr/>
        </p:nvSpPr>
        <p:spPr>
          <a:xfrm>
            <a:off x="5078133" y="5177270"/>
            <a:ext cx="1620688" cy="41325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56" name="Rogner un rectangle avec un coin diagonal 55"/>
          <p:cNvSpPr/>
          <p:nvPr/>
        </p:nvSpPr>
        <p:spPr>
          <a:xfrm>
            <a:off x="5095674" y="5756509"/>
            <a:ext cx="1620688" cy="413254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57" name="Rogner un rectangle avec un coin diagonal 56"/>
          <p:cNvSpPr/>
          <p:nvPr/>
        </p:nvSpPr>
        <p:spPr>
          <a:xfrm>
            <a:off x="5095674" y="6361597"/>
            <a:ext cx="1620688" cy="413254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58" name="Ellipse 57"/>
          <p:cNvSpPr/>
          <p:nvPr/>
        </p:nvSpPr>
        <p:spPr>
          <a:xfrm>
            <a:off x="214882" y="4611313"/>
            <a:ext cx="1728192" cy="413254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b="1" dirty="0"/>
              <a:t>مستوى</a:t>
            </a:r>
            <a:r>
              <a:rPr lang="fr-FR" b="1" dirty="0"/>
              <a:t> 7</a:t>
            </a:r>
          </a:p>
        </p:txBody>
      </p:sp>
      <p:sp>
        <p:nvSpPr>
          <p:cNvPr id="59" name="Rogner un rectangle avec un coin diagonal 58"/>
          <p:cNvSpPr/>
          <p:nvPr/>
        </p:nvSpPr>
        <p:spPr>
          <a:xfrm>
            <a:off x="2240772" y="4623942"/>
            <a:ext cx="1152128" cy="413254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+∞</a:t>
            </a:r>
            <a:endParaRPr lang="fr-FR" sz="2400" b="1" dirty="0"/>
          </a:p>
        </p:txBody>
      </p:sp>
      <p:sp>
        <p:nvSpPr>
          <p:cNvPr id="60" name="Rectangle 59"/>
          <p:cNvSpPr/>
          <p:nvPr/>
        </p:nvSpPr>
        <p:spPr>
          <a:xfrm>
            <a:off x="3054571" y="-24327"/>
            <a:ext cx="36617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AE" sz="2800" b="1" dirty="0">
                <a:solidFill>
                  <a:schemeClr val="tx2">
                    <a:lumMod val="50000"/>
                  </a:schemeClr>
                </a:solidFill>
              </a:rPr>
              <a:t>جدول الربح</a:t>
            </a:r>
            <a:r>
              <a:rPr lang="fr-FR" sz="28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18217" y="185885"/>
            <a:ext cx="343555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AE" sz="4400" dirty="0">
                <a:solidFill>
                  <a:schemeClr val="tx2">
                    <a:lumMod val="50000"/>
                  </a:schemeClr>
                </a:solidFill>
              </a:rPr>
              <a:t>مكافأة التفعيل</a:t>
            </a:r>
            <a:endParaRPr lang="fr-FR" sz="4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9512" y="1211268"/>
            <a:ext cx="8712968" cy="52322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AE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مكافأة نشطة على الشبكة كل </a:t>
            </a:r>
            <a:r>
              <a:rPr lang="ar-AE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شهر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144016" y="3068960"/>
            <a:ext cx="2771800" cy="64807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40 </a:t>
            </a:r>
            <a:r>
              <a:rPr lang="ar-AE" sz="2400" dirty="0">
                <a:solidFill>
                  <a:schemeClr val="accent2">
                    <a:lumMod val="50000"/>
                  </a:schemeClr>
                </a:solidFill>
              </a:rPr>
              <a:t>نشط</a:t>
            </a:r>
            <a:endParaRPr lang="fr-FR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144016" y="3717032"/>
            <a:ext cx="2771800" cy="64807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80 </a:t>
            </a:r>
            <a:r>
              <a:rPr lang="ar-AE" sz="2400" dirty="0">
                <a:solidFill>
                  <a:schemeClr val="accent2">
                    <a:lumMod val="50000"/>
                  </a:schemeClr>
                </a:solidFill>
              </a:rPr>
              <a:t>نشط</a:t>
            </a:r>
            <a:endParaRPr lang="fr-FR" sz="2400" b="1" dirty="0"/>
          </a:p>
        </p:txBody>
      </p:sp>
      <p:sp>
        <p:nvSpPr>
          <p:cNvPr id="8" name="Ellipse 7"/>
          <p:cNvSpPr/>
          <p:nvPr/>
        </p:nvSpPr>
        <p:spPr>
          <a:xfrm>
            <a:off x="144016" y="4365104"/>
            <a:ext cx="2771800" cy="64807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120 </a:t>
            </a:r>
            <a:r>
              <a:rPr lang="ar-AE" sz="2400" dirty="0">
                <a:solidFill>
                  <a:schemeClr val="accent2">
                    <a:lumMod val="50000"/>
                  </a:schemeClr>
                </a:solidFill>
              </a:rPr>
              <a:t>نشط</a:t>
            </a:r>
            <a:endParaRPr lang="fr-FR" sz="2400" b="1" dirty="0"/>
          </a:p>
        </p:txBody>
      </p:sp>
      <p:sp>
        <p:nvSpPr>
          <p:cNvPr id="9" name="Ellipse 8"/>
          <p:cNvSpPr/>
          <p:nvPr/>
        </p:nvSpPr>
        <p:spPr>
          <a:xfrm>
            <a:off x="144016" y="5013176"/>
            <a:ext cx="2771800" cy="64807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300 </a:t>
            </a:r>
            <a:r>
              <a:rPr lang="ar-AE" sz="2400" dirty="0">
                <a:solidFill>
                  <a:schemeClr val="accent2">
                    <a:lumMod val="50000"/>
                  </a:schemeClr>
                </a:solidFill>
              </a:rPr>
              <a:t>نشط</a:t>
            </a:r>
            <a:endParaRPr lang="fr-FR" sz="2400" b="1" dirty="0"/>
          </a:p>
        </p:txBody>
      </p:sp>
      <p:sp>
        <p:nvSpPr>
          <p:cNvPr id="10" name="Ellipse 9"/>
          <p:cNvSpPr/>
          <p:nvPr/>
        </p:nvSpPr>
        <p:spPr>
          <a:xfrm>
            <a:off x="144016" y="5661248"/>
            <a:ext cx="2771800" cy="64807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1000 </a:t>
            </a:r>
            <a:r>
              <a:rPr lang="ar-AE" sz="2400" dirty="0">
                <a:solidFill>
                  <a:schemeClr val="accent2">
                    <a:lumMod val="50000"/>
                  </a:schemeClr>
                </a:solidFill>
              </a:rPr>
              <a:t>نشط</a:t>
            </a:r>
            <a:endParaRPr lang="fr-FR" sz="2400" b="1" dirty="0"/>
          </a:p>
        </p:txBody>
      </p:sp>
      <p:sp>
        <p:nvSpPr>
          <p:cNvPr id="11" name="Rogner un rectangle avec un coin diagonal 10"/>
          <p:cNvSpPr/>
          <p:nvPr/>
        </p:nvSpPr>
        <p:spPr>
          <a:xfrm>
            <a:off x="2931750" y="3068960"/>
            <a:ext cx="4232537" cy="648072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b="1" dirty="0" smtClean="0"/>
              <a:t>2 </a:t>
            </a:r>
            <a:r>
              <a:rPr lang="ar-AE" sz="1600" b="1" dirty="0"/>
              <a:t>إملاء المستوى</a:t>
            </a:r>
            <a:endParaRPr lang="fr-FR" sz="1600" b="1" dirty="0"/>
          </a:p>
        </p:txBody>
      </p:sp>
      <p:sp>
        <p:nvSpPr>
          <p:cNvPr id="12" name="Rogner un rectangle avec un coin diagonal 11"/>
          <p:cNvSpPr/>
          <p:nvPr/>
        </p:nvSpPr>
        <p:spPr>
          <a:xfrm>
            <a:off x="2931750" y="3717032"/>
            <a:ext cx="4232537" cy="648072"/>
          </a:xfrm>
          <a:prstGeom prst="snip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b="1" dirty="0" smtClean="0"/>
              <a:t>3 </a:t>
            </a:r>
            <a:r>
              <a:rPr lang="ar-AE" sz="1600" b="1" dirty="0"/>
              <a:t>إملاء المستوى</a:t>
            </a:r>
            <a:endParaRPr lang="fr-FR" sz="1600" b="1" dirty="0"/>
          </a:p>
        </p:txBody>
      </p:sp>
      <p:sp>
        <p:nvSpPr>
          <p:cNvPr id="13" name="Rogner un rectangle avec un coin diagonal 12"/>
          <p:cNvSpPr/>
          <p:nvPr/>
        </p:nvSpPr>
        <p:spPr>
          <a:xfrm>
            <a:off x="2931750" y="5013176"/>
            <a:ext cx="4232537" cy="648072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b="1" dirty="0" smtClean="0"/>
              <a:t>5 </a:t>
            </a:r>
            <a:r>
              <a:rPr lang="ar-AE" sz="1600" b="1" dirty="0"/>
              <a:t>إملاء المستوى</a:t>
            </a:r>
            <a:endParaRPr lang="fr-FR" sz="1600" b="1" dirty="0"/>
          </a:p>
        </p:txBody>
      </p:sp>
      <p:sp>
        <p:nvSpPr>
          <p:cNvPr id="14" name="Rogner un rectangle avec un coin diagonal 13"/>
          <p:cNvSpPr/>
          <p:nvPr/>
        </p:nvSpPr>
        <p:spPr>
          <a:xfrm>
            <a:off x="2928926" y="4357694"/>
            <a:ext cx="4232537" cy="648072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b="1" dirty="0" smtClean="0"/>
              <a:t>4 </a:t>
            </a:r>
            <a:r>
              <a:rPr lang="ar-AE" sz="1600" b="1" dirty="0"/>
              <a:t>إملاء المستوى</a:t>
            </a:r>
            <a:endParaRPr lang="fr-FR" sz="1600" b="1" dirty="0"/>
          </a:p>
        </p:txBody>
      </p:sp>
      <p:sp>
        <p:nvSpPr>
          <p:cNvPr id="15" name="Rogner un rectangle avec un coin diagonal 14"/>
          <p:cNvSpPr/>
          <p:nvPr/>
        </p:nvSpPr>
        <p:spPr>
          <a:xfrm>
            <a:off x="2931750" y="5661248"/>
            <a:ext cx="4232537" cy="648072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b="1" dirty="0" smtClean="0"/>
              <a:t>6 </a:t>
            </a:r>
            <a:r>
              <a:rPr lang="ar-AE" sz="1600" b="1" dirty="0"/>
              <a:t>إملاء المستوى</a:t>
            </a:r>
            <a:endParaRPr lang="fr-FR" sz="1600" b="1" dirty="0"/>
          </a:p>
        </p:txBody>
      </p:sp>
      <p:sp>
        <p:nvSpPr>
          <p:cNvPr id="20" name="Rogner un rectangle avec un coin diagonal 19"/>
          <p:cNvSpPr/>
          <p:nvPr/>
        </p:nvSpPr>
        <p:spPr>
          <a:xfrm>
            <a:off x="7236295" y="3068960"/>
            <a:ext cx="1800201" cy="648072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94</a:t>
            </a:r>
            <a:endParaRPr lang="fr-FR" sz="2800" b="1" dirty="0"/>
          </a:p>
        </p:txBody>
      </p:sp>
      <p:sp>
        <p:nvSpPr>
          <p:cNvPr id="21" name="Rogner un rectangle avec un coin diagonal 20"/>
          <p:cNvSpPr/>
          <p:nvPr/>
        </p:nvSpPr>
        <p:spPr>
          <a:xfrm>
            <a:off x="7236295" y="3717032"/>
            <a:ext cx="1800201" cy="648072"/>
          </a:xfrm>
          <a:prstGeom prst="snip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235</a:t>
            </a:r>
            <a:endParaRPr lang="fr-FR" sz="2800" b="1" dirty="0"/>
          </a:p>
        </p:txBody>
      </p:sp>
      <p:sp>
        <p:nvSpPr>
          <p:cNvPr id="22" name="Rogner un rectangle avec un coin diagonal 21"/>
          <p:cNvSpPr/>
          <p:nvPr/>
        </p:nvSpPr>
        <p:spPr>
          <a:xfrm>
            <a:off x="7236295" y="5013176"/>
            <a:ext cx="1800201" cy="648072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850</a:t>
            </a:r>
            <a:endParaRPr lang="fr-FR" sz="2800" b="1" dirty="0"/>
          </a:p>
        </p:txBody>
      </p:sp>
      <p:sp>
        <p:nvSpPr>
          <p:cNvPr id="23" name="Rogner un rectangle avec un coin diagonal 22"/>
          <p:cNvSpPr/>
          <p:nvPr/>
        </p:nvSpPr>
        <p:spPr>
          <a:xfrm>
            <a:off x="7236295" y="4365104"/>
            <a:ext cx="1800201" cy="648072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494</a:t>
            </a:r>
            <a:endParaRPr lang="fr-FR" sz="2800" b="1" dirty="0"/>
          </a:p>
        </p:txBody>
      </p:sp>
      <p:sp>
        <p:nvSpPr>
          <p:cNvPr id="24" name="Rogner un rectangle avec un coin diagonal 23"/>
          <p:cNvSpPr/>
          <p:nvPr/>
        </p:nvSpPr>
        <p:spPr>
          <a:xfrm>
            <a:off x="7236295" y="5661248"/>
            <a:ext cx="1800201" cy="648072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2940</a:t>
            </a:r>
            <a:endParaRPr lang="fr-FR" sz="2800" b="1" dirty="0"/>
          </a:p>
        </p:txBody>
      </p:sp>
      <p:sp>
        <p:nvSpPr>
          <p:cNvPr id="41" name="Rectangle à coins arrondis 40"/>
          <p:cNvSpPr/>
          <p:nvPr/>
        </p:nvSpPr>
        <p:spPr>
          <a:xfrm>
            <a:off x="144016" y="2461231"/>
            <a:ext cx="277180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/>
              <a:t>عدد</a:t>
            </a:r>
            <a:r>
              <a:rPr lang="fr-FR" sz="2400" b="1" dirty="0"/>
              <a:t> vip</a:t>
            </a:r>
          </a:p>
        </p:txBody>
      </p:sp>
      <p:sp>
        <p:nvSpPr>
          <p:cNvPr id="42" name="Rectangle à coins arrondis 41"/>
          <p:cNvSpPr/>
          <p:nvPr/>
        </p:nvSpPr>
        <p:spPr>
          <a:xfrm>
            <a:off x="2915815" y="2461231"/>
            <a:ext cx="4232537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/>
              <a:t>الشروط</a:t>
            </a:r>
            <a:endParaRPr lang="fr-FR" sz="2400" b="1" dirty="0"/>
          </a:p>
        </p:txBody>
      </p:sp>
      <p:sp>
        <p:nvSpPr>
          <p:cNvPr id="43" name="Rectangle à coins arrondis 42"/>
          <p:cNvSpPr/>
          <p:nvPr/>
        </p:nvSpPr>
        <p:spPr>
          <a:xfrm>
            <a:off x="7236295" y="2461231"/>
            <a:ext cx="1800201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xmlns="" val="684571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41" grpId="0" animBg="1"/>
      <p:bldP spid="42" grpId="0" animBg="1"/>
      <p:bldP spid="4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35696" y="188640"/>
            <a:ext cx="47163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AE" sz="3600" dirty="0">
                <a:solidFill>
                  <a:schemeClr val="tx2">
                    <a:lumMod val="50000"/>
                  </a:schemeClr>
                </a:solidFill>
              </a:rPr>
              <a:t>مكافأة للبيع في الشبكة</a:t>
            </a:r>
            <a:endParaRPr lang="fr-FR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683568" y="1340768"/>
            <a:ext cx="656461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ar-AE" sz="2800" dirty="0"/>
              <a:t>كل شخص قمت </a:t>
            </a:r>
            <a:r>
              <a:rPr lang="ar-AE" sz="2800" dirty="0" err="1"/>
              <a:t>بادخاله</a:t>
            </a:r>
            <a:r>
              <a:rPr lang="ar-AE" sz="2800" dirty="0"/>
              <a:t> و قام بعملية بيع </a:t>
            </a:r>
            <a:r>
              <a:rPr lang="fr-FR" sz="2800" dirty="0" smtClean="0"/>
              <a:t/>
            </a:r>
            <a:br>
              <a:rPr lang="fr-FR" sz="2800" dirty="0" smtClean="0"/>
            </a:br>
            <a:r>
              <a:rPr lang="ar-AE" sz="2800" dirty="0" smtClean="0"/>
              <a:t>سوف </a:t>
            </a:r>
            <a:r>
              <a:rPr lang="ar-AE" sz="2800" dirty="0"/>
              <a:t>احصل أنت  على </a:t>
            </a:r>
            <a:r>
              <a:rPr lang="ar-AE" sz="2800" b="1" dirty="0"/>
              <a:t>20% </a:t>
            </a:r>
            <a:r>
              <a:rPr lang="ar-AE" sz="2800" dirty="0"/>
              <a:t>من ثمن </a:t>
            </a:r>
            <a:r>
              <a:rPr lang="ar-AE" sz="2800" dirty="0" smtClean="0"/>
              <a:t>البيع</a:t>
            </a:r>
            <a:r>
              <a:rPr lang="fr-FR" sz="2800" dirty="0" smtClean="0"/>
              <a:t/>
            </a:r>
            <a:br>
              <a:rPr lang="fr-FR" sz="2800" dirty="0" smtClean="0"/>
            </a:br>
            <a:r>
              <a:rPr lang="ar-AE" sz="2800" dirty="0" smtClean="0"/>
              <a:t> </a:t>
            </a:r>
            <a:r>
              <a:rPr lang="ar-AE" sz="2800" dirty="0"/>
              <a:t>. و هو على </a:t>
            </a:r>
            <a:r>
              <a:rPr lang="ar-AE" sz="2800" b="1" dirty="0"/>
              <a:t>30%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xmlns="" val="86948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boukhat\Desktop\télécharge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4664"/>
            <a:ext cx="1870376" cy="89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9"/>
          <p:cNvSpPr>
            <a:spLocks noChangeArrowheads="1"/>
          </p:cNvSpPr>
          <p:nvPr/>
        </p:nvSpPr>
        <p:spPr bwMode="gray">
          <a:xfrm>
            <a:off x="827584" y="2564904"/>
            <a:ext cx="5904656" cy="1168539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ar-AE" sz="2400" b="1" dirty="0">
                <a:solidFill>
                  <a:schemeClr val="accent2">
                    <a:lumMod val="50000"/>
                  </a:schemeClr>
                </a:solidFill>
              </a:rPr>
              <a:t>كل هذه </a:t>
            </a:r>
            <a:r>
              <a:rPr lang="ar-AE" sz="2400" b="1" dirty="0" err="1">
                <a:solidFill>
                  <a:schemeClr val="accent2">
                    <a:lumMod val="50000"/>
                  </a:schemeClr>
                </a:solidFill>
              </a:rPr>
              <a:t>المكافأت</a:t>
            </a:r>
            <a:r>
              <a:rPr lang="ar-AE" sz="2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ar-AE" sz="2400" b="1" dirty="0" smtClean="0">
                <a:solidFill>
                  <a:schemeClr val="accent2">
                    <a:lumMod val="50000"/>
                  </a:schemeClr>
                </a:solidFill>
              </a:rPr>
              <a:t>فقط</a:t>
            </a:r>
            <a:r>
              <a:rPr lang="fr-FR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fr-FR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ar-AE" sz="2400" b="1">
                <a:solidFill>
                  <a:schemeClr val="accent2">
                    <a:lumMod val="50000"/>
                  </a:schemeClr>
                </a:solidFill>
              </a:rPr>
              <a:t>95 </a:t>
            </a:r>
            <a:r>
              <a:rPr lang="ar-AE" sz="2400" b="1" smtClean="0">
                <a:solidFill>
                  <a:schemeClr val="accent2">
                    <a:lumMod val="50000"/>
                  </a:schemeClr>
                </a:solidFill>
              </a:rPr>
              <a:t>دولار</a:t>
            </a:r>
            <a:endParaRPr lang="fr-FR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101918" y="4725144"/>
            <a:ext cx="577433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ar-AE" b="1" dirty="0"/>
              <a:t>حظا سعيدا</a:t>
            </a:r>
            <a:endParaRPr lang="fr-FR" b="1" dirty="0"/>
          </a:p>
          <a:p>
            <a:pPr algn="ctr"/>
            <a:endParaRPr lang="fr-FR" b="1" dirty="0"/>
          </a:p>
          <a:p>
            <a:pPr algn="ctr"/>
            <a:r>
              <a:rPr lang="ar-AE" b="1" dirty="0"/>
              <a:t>و لا تنسى. أول من </a:t>
            </a:r>
            <a:r>
              <a:rPr lang="ar-AE" b="1" dirty="0" err="1"/>
              <a:t>يأتي،يحجز</a:t>
            </a:r>
            <a:r>
              <a:rPr lang="ar-AE" b="1" dirty="0"/>
              <a:t> اولا مكانه في الشبكة</a:t>
            </a:r>
          </a:p>
          <a:p>
            <a:pPr algn="ctr"/>
            <a:r>
              <a:rPr lang="ar-AE" b="1" dirty="0"/>
              <a:t> احجز مكانك الآن </a:t>
            </a:r>
            <a:endParaRPr lang="fr-FR" b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9906520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77898" y="242204"/>
            <a:ext cx="789456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L&amp;E </a:t>
            </a:r>
            <a:r>
              <a:rPr lang="fr-FR" sz="2400" b="1" dirty="0"/>
              <a:t>Cosmétiques </a:t>
            </a:r>
          </a:p>
          <a:p>
            <a:pPr algn="r"/>
            <a:r>
              <a:rPr lang="fr-FR" sz="2000" b="1" dirty="0" smtClean="0"/>
              <a:t/>
            </a:r>
            <a:br>
              <a:rPr lang="fr-FR" sz="2000" b="1" dirty="0" smtClean="0"/>
            </a:br>
            <a:r>
              <a:rPr lang="ar-AE" sz="2000" b="1" dirty="0"/>
              <a:t>انشأت من طرف السيد </a:t>
            </a:r>
            <a:r>
              <a:rPr lang="ar-AE" sz="2000" b="1" dirty="0" err="1"/>
              <a:t>زكرياء</a:t>
            </a:r>
            <a:r>
              <a:rPr lang="ar-AE" sz="2000" b="1" dirty="0"/>
              <a:t> </a:t>
            </a:r>
            <a:r>
              <a:rPr lang="ar-AE" sz="2000" b="1" dirty="0" smtClean="0"/>
              <a:t>فتحاني</a:t>
            </a:r>
            <a:r>
              <a:rPr lang="fr-FR" sz="2000" b="1" dirty="0" smtClean="0"/>
              <a:t/>
            </a:r>
            <a:br>
              <a:rPr lang="fr-FR" sz="2000" b="1" dirty="0" smtClean="0"/>
            </a:br>
            <a:r>
              <a:rPr lang="fr-FR" sz="2000" b="1" dirty="0" smtClean="0"/>
              <a:t/>
            </a:r>
            <a:br>
              <a:rPr lang="fr-FR" sz="2000" b="1" dirty="0" smtClean="0"/>
            </a:br>
            <a:r>
              <a:rPr lang="ar-AE" sz="2000" b="1" dirty="0"/>
              <a:t>معلومات القانونية للشركة</a:t>
            </a:r>
            <a:r>
              <a:rPr lang="fr-FR" sz="2000" b="1" dirty="0" smtClean="0"/>
              <a:t>:</a:t>
            </a:r>
            <a:br>
              <a:rPr lang="fr-FR" sz="2000" b="1" dirty="0" smtClean="0"/>
            </a:br>
            <a:r>
              <a:rPr lang="fr-FR" sz="2000" b="1" dirty="0" smtClean="0"/>
              <a:t>*Registre de commerce : 308283</a:t>
            </a:r>
            <a:br>
              <a:rPr lang="fr-FR" sz="2000" b="1" dirty="0" smtClean="0"/>
            </a:br>
            <a:r>
              <a:rPr lang="fr-FR" sz="2000" b="1" dirty="0" smtClean="0"/>
              <a:t>*Patente : 354991343</a:t>
            </a:r>
            <a:br>
              <a:rPr lang="fr-FR" sz="2000" b="1" dirty="0" smtClean="0"/>
            </a:br>
            <a:r>
              <a:rPr lang="fr-FR" sz="2000" b="1" dirty="0" smtClean="0"/>
              <a:t>*Identifiant Fiscale : 15182878</a:t>
            </a:r>
            <a:br>
              <a:rPr lang="fr-FR" sz="2000" b="1" dirty="0" smtClean="0"/>
            </a:br>
            <a:r>
              <a:rPr lang="fr-FR" sz="2000" b="1" dirty="0"/>
              <a:t/>
            </a:r>
            <a:br>
              <a:rPr lang="fr-FR" sz="2000" b="1" dirty="0"/>
            </a:br>
            <a:endParaRPr lang="fr-FR" sz="2000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313307" y="3867145"/>
            <a:ext cx="7691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sz="2000" b="1" dirty="0" smtClean="0"/>
              <a:t>اختصاص الشركة</a:t>
            </a:r>
            <a:r>
              <a:rPr lang="fr-FR" sz="2000" b="1" dirty="0"/>
              <a:t> </a:t>
            </a:r>
            <a:r>
              <a:rPr lang="fr-FR" sz="2000" b="1" dirty="0" smtClean="0"/>
              <a:t>: </a:t>
            </a:r>
            <a:r>
              <a:rPr lang="ar-AE" sz="2000" b="1" dirty="0"/>
              <a:t>انتاج و تصدير منتجات تجميلية</a:t>
            </a:r>
            <a:endParaRPr lang="fr-FR" sz="20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59145" y="4638649"/>
            <a:ext cx="73531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sz="2000" b="1" dirty="0"/>
              <a:t>الاف الاعضاء حاليا متواجدين من بقاع العالم</a:t>
            </a:r>
            <a:endParaRPr lang="fr-FR" sz="20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467544" y="5424997"/>
            <a:ext cx="75375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sz="2000" b="1" dirty="0"/>
              <a:t>الكل له الحق في زيارة مقر الشركة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xmlns="" val="3216489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boukhat\Desktop\télécharge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4664"/>
            <a:ext cx="1870376" cy="89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9"/>
          <p:cNvSpPr>
            <a:spLocks noChangeArrowheads="1"/>
          </p:cNvSpPr>
          <p:nvPr/>
        </p:nvSpPr>
        <p:spPr bwMode="gray">
          <a:xfrm>
            <a:off x="1115616" y="2492896"/>
            <a:ext cx="5760640" cy="1168539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fr-FR" sz="4800" b="1" dirty="0" smtClean="0"/>
              <a:t>STARTER</a:t>
            </a:r>
            <a:r>
              <a:rPr lang="fr-FR" sz="4800" dirty="0" smtClean="0"/>
              <a:t> </a:t>
            </a:r>
            <a:r>
              <a:rPr lang="fr-FR" sz="4800" b="1" dirty="0" smtClean="0">
                <a:solidFill>
                  <a:schemeClr val="accent3">
                    <a:lumMod val="50000"/>
                  </a:schemeClr>
                </a:solidFill>
              </a:rPr>
              <a:t>PRO</a:t>
            </a:r>
            <a:endParaRPr lang="fr-FR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1603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983077" y="806835"/>
            <a:ext cx="21884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ar-AE" sz="3200" b="1" i="1" dirty="0"/>
              <a:t>طرق الربح</a:t>
            </a:r>
            <a:endParaRPr lang="fr-FR" sz="3200" b="1" i="1" dirty="0"/>
          </a:p>
        </p:txBody>
      </p:sp>
      <p:sp>
        <p:nvSpPr>
          <p:cNvPr id="3" name="Ellipse 2"/>
          <p:cNvSpPr/>
          <p:nvPr/>
        </p:nvSpPr>
        <p:spPr>
          <a:xfrm>
            <a:off x="1880802" y="2346965"/>
            <a:ext cx="4320480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>
                <a:solidFill>
                  <a:schemeClr val="tx1"/>
                </a:solidFill>
              </a:rPr>
              <a:t>الاستثمار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1884571" y="3571101"/>
            <a:ext cx="432048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بيع المنتجات</a:t>
            </a:r>
            <a:endParaRPr lang="fr-FR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1907704" y="4941168"/>
            <a:ext cx="432048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التسويق الشبكي</a:t>
            </a:r>
            <a:endParaRPr lang="fr-FR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313641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boukhat\Desktop\télécharge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4664"/>
            <a:ext cx="1870376" cy="89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9"/>
          <p:cNvSpPr>
            <a:spLocks noChangeArrowheads="1"/>
          </p:cNvSpPr>
          <p:nvPr/>
        </p:nvSpPr>
        <p:spPr bwMode="gray">
          <a:xfrm>
            <a:off x="827584" y="2924944"/>
            <a:ext cx="5904656" cy="108198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ar-AE" sz="4400" b="1" dirty="0">
                <a:solidFill>
                  <a:schemeClr val="tx1"/>
                </a:solidFill>
              </a:rPr>
              <a:t>الاستثمار</a:t>
            </a:r>
            <a:endParaRPr lang="fr-FR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29849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boukhat\Desktop\télécharge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4664"/>
            <a:ext cx="1870376" cy="89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771800" y="116632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sz="2800" b="1" dirty="0"/>
              <a:t>الاستثمار</a:t>
            </a:r>
            <a:endParaRPr lang="fr-FR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475656" y="1196752"/>
            <a:ext cx="56444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ar-AE" sz="2000" b="1" dirty="0"/>
              <a:t>استثمارك يكون في شراء زيت اركان </a:t>
            </a:r>
            <a:r>
              <a:rPr lang="ar-AE" sz="2000" b="1" dirty="0" smtClean="0"/>
              <a:t>خالصة</a:t>
            </a:r>
            <a:endParaRPr lang="fr-FR" sz="20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179512" y="1984484"/>
            <a:ext cx="8887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ar-AE" sz="2000" b="1" dirty="0"/>
              <a:t>ثمن الحصة هو </a:t>
            </a:r>
            <a:r>
              <a:rPr lang="ar-MA" sz="2000" b="1" dirty="0" smtClean="0"/>
              <a:t>55</a:t>
            </a:r>
            <a:r>
              <a:rPr lang="ar-AE" sz="2000" b="1" dirty="0" smtClean="0"/>
              <a:t> </a:t>
            </a:r>
            <a:r>
              <a:rPr lang="ar-AE" sz="2000" b="1" dirty="0"/>
              <a:t>دولار ، و يحق لك امتلاك حصة واحدة الى 4000 حصة</a:t>
            </a:r>
            <a:endParaRPr lang="fr-FR" sz="20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1770697" y="2636912"/>
            <a:ext cx="53751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ar-AE" sz="2000" b="1" dirty="0"/>
              <a:t>تتوصلون </a:t>
            </a:r>
            <a:r>
              <a:rPr lang="ar-AE" sz="2000" b="1" dirty="0" err="1"/>
              <a:t>بارباح</a:t>
            </a:r>
            <a:r>
              <a:rPr lang="ar-AE" sz="2000" b="1" dirty="0"/>
              <a:t> يومية من الاثنين الى </a:t>
            </a:r>
            <a:r>
              <a:rPr lang="ar-AE" sz="2000" b="1" dirty="0" smtClean="0"/>
              <a:t>الجمعة</a:t>
            </a:r>
            <a:r>
              <a:rPr lang="fr-FR" sz="2000" b="1" dirty="0" smtClean="0"/>
              <a:t/>
            </a:r>
            <a:br>
              <a:rPr lang="fr-FR" sz="2000" b="1" dirty="0" smtClean="0"/>
            </a:br>
            <a:r>
              <a:rPr lang="ar-AE" sz="2000" b="1" dirty="0" smtClean="0"/>
              <a:t>حتى </a:t>
            </a:r>
            <a:r>
              <a:rPr lang="ar-AE" sz="2000" b="1" dirty="0"/>
              <a:t>تربحون على كل حصة 140</a:t>
            </a:r>
            <a:r>
              <a:rPr lang="ar-AE" sz="2000" b="1" dirty="0" smtClean="0"/>
              <a:t>%</a:t>
            </a:r>
            <a:endParaRPr lang="fr-FR" sz="2000" b="1" dirty="0" smtClean="0"/>
          </a:p>
          <a:p>
            <a:pPr algn="ctr"/>
            <a:r>
              <a:rPr lang="ar-AE" sz="2000" b="1" dirty="0" smtClean="0"/>
              <a:t> </a:t>
            </a:r>
            <a:r>
              <a:rPr lang="ar-AE" sz="2000" b="1" dirty="0"/>
              <a:t>: </a:t>
            </a:r>
            <a:r>
              <a:rPr lang="ar-AE" sz="2000" b="1" dirty="0" err="1"/>
              <a:t>اي</a:t>
            </a:r>
            <a:r>
              <a:rPr lang="ar-AE" sz="2000" b="1" dirty="0"/>
              <a:t> </a:t>
            </a:r>
            <a:r>
              <a:rPr lang="ar-MA" sz="2000" b="1" dirty="0" smtClean="0"/>
              <a:t>55</a:t>
            </a:r>
            <a:r>
              <a:rPr lang="ar-AE" sz="2000" b="1" dirty="0" smtClean="0"/>
              <a:t> </a:t>
            </a:r>
            <a:r>
              <a:rPr lang="ar-AE" sz="2000" b="1" dirty="0"/>
              <a:t>دولار تصبح </a:t>
            </a:r>
            <a:r>
              <a:rPr lang="ar-MA" sz="2000" b="1" dirty="0" smtClean="0"/>
              <a:t>82.5</a:t>
            </a:r>
            <a:r>
              <a:rPr lang="ar-AE" sz="2000" b="1" dirty="0" smtClean="0"/>
              <a:t> </a:t>
            </a:r>
            <a:r>
              <a:rPr lang="ar-AE" sz="2000" b="1" dirty="0"/>
              <a:t>دولار</a:t>
            </a:r>
            <a:endParaRPr lang="fr-FR" sz="20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1970271" y="3789040"/>
            <a:ext cx="49760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ar-AE" sz="2000" b="1" dirty="0"/>
              <a:t>يحق لكم شراء حصص جديدة </a:t>
            </a:r>
            <a:r>
              <a:rPr lang="ar-AE" sz="2000" b="1" dirty="0" smtClean="0"/>
              <a:t>بمدخول</a:t>
            </a:r>
            <a:endParaRPr lang="fr-FR" sz="2000" b="1" dirty="0" smtClean="0"/>
          </a:p>
          <a:p>
            <a:pPr algn="ctr"/>
            <a:r>
              <a:rPr lang="ar-AE" sz="2000" b="1" dirty="0" smtClean="0"/>
              <a:t> </a:t>
            </a:r>
            <a:r>
              <a:rPr lang="ar-AE" sz="2000" b="1" dirty="0"/>
              <a:t>الحصص الاولى حتى تزيد نسبة ارباحكم</a:t>
            </a:r>
            <a:endParaRPr lang="fr-FR" sz="20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2686011" y="4797152"/>
            <a:ext cx="35445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ar-AE" sz="2000" b="1" dirty="0"/>
              <a:t>يمكنك شراء الحصص </a:t>
            </a:r>
            <a:r>
              <a:rPr lang="ar-AE" sz="2000" b="1" dirty="0" smtClean="0"/>
              <a:t>عن</a:t>
            </a:r>
            <a:r>
              <a:rPr lang="fr-FR" sz="2000" b="1" dirty="0" smtClean="0"/>
              <a:t> </a:t>
            </a:r>
            <a:br>
              <a:rPr lang="fr-FR" sz="2000" b="1" dirty="0" smtClean="0"/>
            </a:br>
            <a:r>
              <a:rPr lang="ar-AE" sz="2000" b="1" dirty="0"/>
              <a:t>تحويل بنكي او بنك الكتروني</a:t>
            </a:r>
            <a:endParaRPr lang="fr-FR" sz="2000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1311691" y="5749225"/>
            <a:ext cx="68098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ar-AE" sz="2000" b="1" dirty="0"/>
              <a:t>السحب ايضا يتم عن طريق بنك الكتروني او تحويل بنكي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xmlns="" val="41171523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493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9036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395536" y="2348880"/>
            <a:ext cx="1800200" cy="158417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dirty="0"/>
              <a:t>حصة</a:t>
            </a:r>
            <a:r>
              <a:rPr lang="fr-FR" dirty="0" smtClean="0"/>
              <a:t> :</a:t>
            </a:r>
            <a:br>
              <a:rPr lang="fr-FR" dirty="0" smtClean="0"/>
            </a:br>
            <a:r>
              <a:rPr lang="ar-MA" dirty="0" smtClean="0"/>
              <a:t>55</a:t>
            </a:r>
            <a:r>
              <a:rPr lang="fr-FR" dirty="0" smtClean="0"/>
              <a:t> </a:t>
            </a:r>
            <a:r>
              <a:rPr lang="fr-FR" dirty="0" smtClean="0"/>
              <a:t>$</a:t>
            </a:r>
            <a:endParaRPr lang="fr-FR" dirty="0"/>
          </a:p>
        </p:txBody>
      </p:sp>
      <p:sp>
        <p:nvSpPr>
          <p:cNvPr id="5" name="Ellipse 4"/>
          <p:cNvSpPr/>
          <p:nvPr/>
        </p:nvSpPr>
        <p:spPr>
          <a:xfrm>
            <a:off x="5724128" y="2348880"/>
            <a:ext cx="1800200" cy="158417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r>
              <a:rPr lang="ar-AE" dirty="0"/>
              <a:t>تصبح</a:t>
            </a:r>
            <a:r>
              <a:rPr lang="fr-FR" dirty="0" smtClean="0"/>
              <a:t> </a:t>
            </a:r>
            <a:r>
              <a:rPr lang="fr-FR" dirty="0"/>
              <a:t>:</a:t>
            </a:r>
            <a:br>
              <a:rPr lang="fr-FR" dirty="0"/>
            </a:br>
            <a:r>
              <a:rPr lang="ar-MA" dirty="0" smtClean="0"/>
              <a:t>82.5</a:t>
            </a:r>
            <a:r>
              <a:rPr lang="fr-FR" dirty="0" smtClean="0"/>
              <a:t>$</a:t>
            </a:r>
            <a:endParaRPr lang="fr-FR" dirty="0"/>
          </a:p>
          <a:p>
            <a:pPr algn="ctr"/>
            <a:endParaRPr lang="fr-FR" dirty="0"/>
          </a:p>
        </p:txBody>
      </p:sp>
      <p:sp>
        <p:nvSpPr>
          <p:cNvPr id="7" name="Flèche droite 6"/>
          <p:cNvSpPr/>
          <p:nvPr/>
        </p:nvSpPr>
        <p:spPr>
          <a:xfrm>
            <a:off x="2555776" y="2852936"/>
            <a:ext cx="2880320" cy="43204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101275" y="3462246"/>
            <a:ext cx="34788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ar-AE" sz="1600" b="1" dirty="0"/>
              <a:t>حتى تربحون على كل حصة </a:t>
            </a:r>
            <a:r>
              <a:rPr lang="ar-MA" sz="1600" b="1" dirty="0" smtClean="0"/>
              <a:t>150</a:t>
            </a:r>
            <a:r>
              <a:rPr lang="ar-AE" sz="1600" b="1" dirty="0" smtClean="0"/>
              <a:t>%</a:t>
            </a:r>
            <a:endParaRPr lang="fr-FR" sz="16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2463886" y="2041182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b="1" dirty="0"/>
              <a:t>تتوصلون بأرباح يومية من الاثنين الى الجمعة</a:t>
            </a:r>
            <a:endParaRPr lang="fr-FR" dirty="0"/>
          </a:p>
        </p:txBody>
      </p:sp>
      <p:cxnSp>
        <p:nvCxnSpPr>
          <p:cNvPr id="13" name="Connecteur droit avec flèche 12"/>
          <p:cNvCxnSpPr/>
          <p:nvPr/>
        </p:nvCxnSpPr>
        <p:spPr>
          <a:xfrm flipH="1">
            <a:off x="2195736" y="4077072"/>
            <a:ext cx="3672408" cy="16561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1271074" y="5973234"/>
            <a:ext cx="5779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AE" dirty="0"/>
              <a:t>أي تحصلون على رأسمالكم + </a:t>
            </a:r>
            <a:r>
              <a:rPr lang="ar-MA" dirty="0" smtClean="0"/>
              <a:t>50</a:t>
            </a:r>
            <a:r>
              <a:rPr lang="ar-AE" dirty="0" smtClean="0"/>
              <a:t>% </a:t>
            </a:r>
            <a:r>
              <a:rPr lang="ar-AE" dirty="0"/>
              <a:t>من الارباح دون أي جهد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543064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  <p:bldP spid="8" grpId="0"/>
      <p:bldP spid="9" grpId="0"/>
      <p:bldP spid="14" grpId="0"/>
    </p:bld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2928</TotalTime>
  <Words>565</Words>
  <Application>Microsoft Office PowerPoint</Application>
  <PresentationFormat>Affichage à l'écran (4:3)</PresentationFormat>
  <Paragraphs>216</Paragraphs>
  <Slides>23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Facette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hp</dc:creator>
  <cp:lastModifiedBy>chef aziz</cp:lastModifiedBy>
  <cp:revision>323</cp:revision>
  <dcterms:created xsi:type="dcterms:W3CDTF">2014-04-27T19:51:09Z</dcterms:created>
  <dcterms:modified xsi:type="dcterms:W3CDTF">2015-12-06T17:40:05Z</dcterms:modified>
</cp:coreProperties>
</file>